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69" r:id="rId3"/>
    <p:sldId id="272" r:id="rId4"/>
    <p:sldId id="273" r:id="rId5"/>
    <p:sldId id="271" r:id="rId6"/>
    <p:sldId id="257" r:id="rId7"/>
    <p:sldId id="258" r:id="rId8"/>
    <p:sldId id="259" r:id="rId9"/>
    <p:sldId id="262" r:id="rId10"/>
    <p:sldId id="260" r:id="rId11"/>
    <p:sldId id="263" r:id="rId12"/>
    <p:sldId id="274" r:id="rId13"/>
    <p:sldId id="27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20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9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3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0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82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0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6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3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6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987739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D2E74-CF35-48E6-8D88-CAE19335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Bienvenidos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11164-173C-4AAC-A04A-4480567F5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068418"/>
            <a:ext cx="9070848" cy="1070846"/>
          </a:xfrm>
        </p:spPr>
        <p:txBody>
          <a:bodyPr>
            <a:normAutofit/>
          </a:bodyPr>
          <a:lstStyle/>
          <a:p>
            <a:r>
              <a:rPr lang="es-CL" dirty="0"/>
              <a:t>Primer año</a:t>
            </a:r>
          </a:p>
          <a:p>
            <a:r>
              <a:rPr lang="es-CL" dirty="0"/>
              <a:t>Historia.</a:t>
            </a:r>
          </a:p>
          <a:p>
            <a:r>
              <a:rPr lang="es-CL" dirty="0"/>
              <a:t>Profesora: María José Guerrero</a:t>
            </a:r>
          </a:p>
        </p:txBody>
      </p:sp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id="{7692018F-0D95-4AB4-B4AF-8638985A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68971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id="{274CC9CB-0CBD-4678-AA7D-5A293FF9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21175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De Dibujos Animados Lindo Del Niño Ilustraciones Vectoriales, Clip Art  Vectorizado Libre De Derechos. Image 71907230.">
            <a:extLst>
              <a:ext uri="{FF2B5EF4-FFF2-40B4-BE49-F238E27FC236}">
                <a16:creationId xmlns:a16="http://schemas.microsoft.com/office/drawing/2014/main" id="{E7CBAB21-72C8-4070-929C-F3D0529B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88" y="3731220"/>
            <a:ext cx="3547856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FD786FA0-A815-43A2-A6A4-2DDAF30A6CB4}"/>
              </a:ext>
            </a:extLst>
          </p:cNvPr>
          <p:cNvSpPr/>
          <p:nvPr/>
        </p:nvSpPr>
        <p:spPr>
          <a:xfrm flipH="1">
            <a:off x="8353388" y="30783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Este es el escudo de Chile.</a:t>
            </a:r>
          </a:p>
          <a:p>
            <a:pPr algn="ctr"/>
            <a:r>
              <a:rPr lang="es-CL" sz="2800" dirty="0"/>
              <a:t>Trata de dibujarlo en el cuaderno.</a:t>
            </a:r>
          </a:p>
        </p:txBody>
      </p:sp>
      <p:pic>
        <p:nvPicPr>
          <p:cNvPr id="1028" name="Picture 4" descr="Escudo de Chile - Wikipedia, la enciclopedia libre">
            <a:extLst>
              <a:ext uri="{FF2B5EF4-FFF2-40B4-BE49-F238E27FC236}">
                <a16:creationId xmlns:a16="http://schemas.microsoft.com/office/drawing/2014/main" id="{171FB9AF-B3AB-498B-B6CD-B10B83ED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72" y="808381"/>
            <a:ext cx="7035562" cy="49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437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AFF2699-35C6-4DDB-A695-54A69182A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77" y="2091263"/>
            <a:ext cx="12505293" cy="25908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BA56350-54ED-4B8E-95E8-E45DE757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id="{A8EF7DD7-188E-4AA3-AA61-1074A213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144282" y="38019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id="{6338D578-68AD-412C-8FDD-2A43F0E1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12" y="4239377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C94B32B1-76BD-4DC4-9665-64154EA4303C}"/>
              </a:ext>
            </a:extLst>
          </p:cNvPr>
          <p:cNvSpPr/>
          <p:nvPr/>
        </p:nvSpPr>
        <p:spPr>
          <a:xfrm flipH="1">
            <a:off x="3604591" y="0"/>
            <a:ext cx="5225214" cy="3095997"/>
          </a:xfrm>
          <a:prstGeom prst="wedgeEllipseCallout">
            <a:avLst>
              <a:gd name="adj1" fmla="val 29292"/>
              <a:gd name="adj2" fmla="val 78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También tenemos una flor nacional.</a:t>
            </a:r>
          </a:p>
          <a:p>
            <a:pPr algn="ctr"/>
            <a:r>
              <a:rPr lang="es-CL" sz="2800" dirty="0"/>
              <a:t>¿sabes cuál es?</a:t>
            </a:r>
          </a:p>
        </p:txBody>
      </p:sp>
    </p:spTree>
    <p:extLst>
      <p:ext uri="{BB962C8B-B14F-4D97-AF65-F5344CB8AC3E}">
        <p14:creationId xmlns:p14="http://schemas.microsoft.com/office/powerpoint/2010/main" val="30842790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D3CDB2-D1C6-4FB3-BCB4-B8D7A4DB1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364974"/>
            <a:ext cx="9068586" cy="4214191"/>
          </a:xfrm>
        </p:spPr>
        <p:txBody>
          <a:bodyPr/>
          <a:lstStyle/>
          <a:p>
            <a:pPr algn="l"/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600" dirty="0"/>
            </a:br>
            <a:br>
              <a:rPr lang="es-CL" sz="1600" dirty="0"/>
            </a:br>
            <a:endParaRPr lang="es-CL" sz="1600" dirty="0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id="{32F1CF22-F884-461A-BB0E-700F66D8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157534" y="3065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id="{85B42A60-F8B4-439E-A5B8-3E81E7CD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73" y="4707174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BD8ACC16-9FC6-4252-96B1-7C00670CCE89}"/>
              </a:ext>
            </a:extLst>
          </p:cNvPr>
          <p:cNvSpPr/>
          <p:nvPr/>
        </p:nvSpPr>
        <p:spPr>
          <a:xfrm flipH="1">
            <a:off x="8112508" y="0"/>
            <a:ext cx="3685166" cy="3095997"/>
          </a:xfrm>
          <a:prstGeom prst="wedgeEllipseCallout">
            <a:avLst>
              <a:gd name="adj1" fmla="val -1199"/>
              <a:gd name="adj2" fmla="val 81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El copihue es nuestra flor nacional y crece en los bosques del sur de Chile. </a:t>
            </a:r>
          </a:p>
        </p:txBody>
      </p:sp>
      <p:pic>
        <p:nvPicPr>
          <p:cNvPr id="2050" name="Picture 2" descr="La megasequía amenaza ahora a nuestra flor nacional, el copihue - CodeXVerde">
            <a:extLst>
              <a:ext uri="{FF2B5EF4-FFF2-40B4-BE49-F238E27FC236}">
                <a16:creationId xmlns:a16="http://schemas.microsoft.com/office/drawing/2014/main" id="{4A4E4799-03E9-4875-8049-0AFB9ECD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591543"/>
            <a:ext cx="5925039" cy="42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667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A278661-B007-4EFA-9431-8E22454FACA9}"/>
              </a:ext>
            </a:extLst>
          </p:cNvPr>
          <p:cNvSpPr/>
          <p:nvPr/>
        </p:nvSpPr>
        <p:spPr>
          <a:xfrm>
            <a:off x="1559052" y="530087"/>
            <a:ext cx="3039452" cy="12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TICKET DE SALIDA.</a:t>
            </a:r>
          </a:p>
        </p:txBody>
      </p:sp>
      <p:pic>
        <p:nvPicPr>
          <p:cNvPr id="5" name="Picture 4" descr="De Dibujos Animados Lindo Del Niño Ilustraciones Vectoriales, Clip Art  Vectorizado Libre De Derechos. Image 71907230.">
            <a:extLst>
              <a:ext uri="{FF2B5EF4-FFF2-40B4-BE49-F238E27FC236}">
                <a16:creationId xmlns:a16="http://schemas.microsoft.com/office/drawing/2014/main" id="{10490C26-FD5B-4078-9318-DF5399284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88" y="3731220"/>
            <a:ext cx="3547856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E54AE080-D062-49DD-8D87-B48252C287ED}"/>
              </a:ext>
            </a:extLst>
          </p:cNvPr>
          <p:cNvSpPr/>
          <p:nvPr/>
        </p:nvSpPr>
        <p:spPr>
          <a:xfrm flipH="1">
            <a:off x="8284732" y="159434"/>
            <a:ext cx="3685166" cy="3095997"/>
          </a:xfrm>
          <a:prstGeom prst="wedgeEllipseCallout">
            <a:avLst>
              <a:gd name="adj1" fmla="val -839"/>
              <a:gd name="adj2" fmla="val 67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¿</a:t>
            </a:r>
            <a:r>
              <a:rPr lang="es-CL" sz="2000" dirty="0"/>
              <a:t>CUÁLES ES NUSTRO ESCUDO NACIONAL ?</a:t>
            </a:r>
          </a:p>
        </p:txBody>
      </p:sp>
      <p:pic>
        <p:nvPicPr>
          <p:cNvPr id="1026" name="Picture 2" descr="Cibernautas pueden votar por nuevos animales para el Escudo Nacional -  Cooperativa.cl">
            <a:extLst>
              <a:ext uri="{FF2B5EF4-FFF2-40B4-BE49-F238E27FC236}">
                <a16:creationId xmlns:a16="http://schemas.microsoft.com/office/drawing/2014/main" id="{ECAEB215-15D0-4CE6-8C09-2E332728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84" y="2345635"/>
            <a:ext cx="2195719" cy="233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triste realidad de nuestros símbolos nacionales | Educabio">
            <a:extLst>
              <a:ext uri="{FF2B5EF4-FFF2-40B4-BE49-F238E27FC236}">
                <a16:creationId xmlns:a16="http://schemas.microsoft.com/office/drawing/2014/main" id="{91714A36-1E53-4E61-8AD1-E7AC17F1B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26" y="2345634"/>
            <a:ext cx="2195719" cy="209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cudo Com A Bandeira Do Chile - Ilustração Vetorial Ilustraciones  Vectoriales, Clip Art Vectorizado Libre De Derechos. Image 92333195.">
            <a:extLst>
              <a:ext uri="{FF2B5EF4-FFF2-40B4-BE49-F238E27FC236}">
                <a16:creationId xmlns:a16="http://schemas.microsoft.com/office/drawing/2014/main" id="{CE262871-D252-4F05-A040-D644F819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93" y="2242371"/>
            <a:ext cx="1840539" cy="21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6379947-9E6D-435C-9F04-1E608B09F30F}"/>
              </a:ext>
            </a:extLst>
          </p:cNvPr>
          <p:cNvSpPr/>
          <p:nvPr/>
        </p:nvSpPr>
        <p:spPr>
          <a:xfrm>
            <a:off x="1961322" y="4761574"/>
            <a:ext cx="914400" cy="87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A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43EF8A4E-BFF1-4814-8D9B-6065D66E5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684" y="4761574"/>
            <a:ext cx="1090939" cy="76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B</a:t>
            </a:r>
          </a:p>
        </p:txBody>
      </p:sp>
      <p:sp>
        <p:nvSpPr>
          <p:cNvPr id="12" name="Subtítulo 10">
            <a:extLst>
              <a:ext uri="{FF2B5EF4-FFF2-40B4-BE49-F238E27FC236}">
                <a16:creationId xmlns:a16="http://schemas.microsoft.com/office/drawing/2014/main" id="{994A1222-0384-4D2A-A2E0-D8A4D1BB4206}"/>
              </a:ext>
            </a:extLst>
          </p:cNvPr>
          <p:cNvSpPr txBox="1">
            <a:spLocks/>
          </p:cNvSpPr>
          <p:nvPr/>
        </p:nvSpPr>
        <p:spPr>
          <a:xfrm>
            <a:off x="6884379" y="4682061"/>
            <a:ext cx="1090939" cy="76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600" kern="1200" spc="8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9845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1586F-0952-451B-873D-CF5EBBB4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 vemos pronto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2421B2-5BD7-4718-9999-BD7273AA2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3">
            <a:extLst>
              <a:ext uri="{FF2B5EF4-FFF2-40B4-BE49-F238E27FC236}">
                <a16:creationId xmlns:a16="http://schemas.microsoft.com/office/drawing/2014/main" id="{9B75E42F-33B9-46C7-9422-1DA0C5F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2" name="Picture 2" descr="Los mejores GIFS ANIMADOS de Internet (+300 imágenes animadas)">
            <a:extLst>
              <a:ext uri="{FF2B5EF4-FFF2-40B4-BE49-F238E27FC236}">
                <a16:creationId xmlns:a16="http://schemas.microsoft.com/office/drawing/2014/main" id="{FD1174B9-DFE2-438A-AE15-40939AAB51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5" y="3481912"/>
            <a:ext cx="2381250" cy="19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13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581CC4-E726-4512-BECA-E11057F4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+mn-lt"/>
              </a:rPr>
              <a:t>Jueves 26 de Noviembre.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D903C68-440B-4608-BC36-0F168168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53E6765E-67DB-40A4-AC13-711ACDF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2318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E5611E6-F5FF-4521-804A-81740238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1444487"/>
            <a:ext cx="9070848" cy="3237574"/>
          </a:xfrm>
        </p:spPr>
        <p:txBody>
          <a:bodyPr/>
          <a:lstStyle/>
          <a:p>
            <a:r>
              <a:rPr lang="es-CL" sz="3200" b="1" dirty="0"/>
              <a:t>Objetivo</a:t>
            </a:r>
            <a:r>
              <a:rPr lang="es-CL" sz="2800" dirty="0"/>
              <a:t>:</a:t>
            </a:r>
            <a:r>
              <a:rPr lang="es-ES" sz="2800" dirty="0"/>
              <a:t> </a:t>
            </a:r>
            <a:r>
              <a:rPr lang="es-CL" sz="2800" dirty="0"/>
              <a:t>Reconocer a chile como nuestro país, observando símbolos patrios, trabajando en </a:t>
            </a:r>
            <a:r>
              <a:rPr lang="es-CL" sz="2800" dirty="0" err="1"/>
              <a:t>ppt</a:t>
            </a:r>
            <a:r>
              <a:rPr lang="es-CL" sz="2800" dirty="0"/>
              <a:t> , contestando guía y valorando expresiones de cariño.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38DB2C-E2CB-4589-A035-A455FDC7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31C069E8-00B6-4984-9184-49600B94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596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FC870-3FFA-4112-99CA-2B0CC3BC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/>
              <a:t>Habilidad: RECONOCER.</a:t>
            </a:r>
            <a:br>
              <a:rPr lang="es-CL" sz="4400" dirty="0"/>
            </a:br>
            <a:br>
              <a:rPr lang="es-CL" sz="4400" dirty="0"/>
            </a:b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Examinar con cuidado y atención.</a:t>
            </a:r>
            <a:endParaRPr lang="es-CL" sz="2800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D6FC1E-4FAB-4345-9BF8-5AAFBC2B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id="{14E7CEEE-2186-4367-83F6-FC381B7A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56314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AD3D5-F13E-4FFE-9436-9422E9C98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13E1FE-7910-4B91-830E-9B343460A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1" descr="Imagen 11">
            <a:extLst>
              <a:ext uri="{FF2B5EF4-FFF2-40B4-BE49-F238E27FC236}">
                <a16:creationId xmlns:a16="http://schemas.microsoft.com/office/drawing/2014/main" id="{A20AC0EE-5666-4FFC-ACC6-3CB22F9A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1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18" descr="Imagen 18">
            <a:extLst>
              <a:ext uri="{FF2B5EF4-FFF2-40B4-BE49-F238E27FC236}">
                <a16:creationId xmlns:a16="http://schemas.microsoft.com/office/drawing/2014/main" id="{1D40F94D-6DAB-41A7-99CE-9F27A0C1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6205192" y="-42337"/>
            <a:ext cx="507240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8306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4E5B23-BE95-44E4-B4B4-848D84A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Hoy aprenderemos </a:t>
            </a:r>
            <a:br>
              <a:rPr lang="es-CL" dirty="0"/>
            </a:br>
            <a:r>
              <a:rPr lang="es-CL" dirty="0"/>
              <a:t>“símbolos patrios de chile nuestro país”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020FA80-037A-466B-B065-EE08D3590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E5B661E1-F872-4518-82C0-9C083076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775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3B367A-D239-4B57-AFA1-7ECB5E2A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078" y="2549014"/>
            <a:ext cx="4455457" cy="175997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0DBEDC5-1450-43E7-BC2E-FD03EC322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id="{3CEFC3AC-C735-46C9-9316-71CA9011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17225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id="{4A83E7C1-BD4C-4AE0-8977-A625FDDE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24" y="3829951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C5015748-5F93-4173-A046-0C54038EA543}"/>
              </a:ext>
            </a:extLst>
          </p:cNvPr>
          <p:cNvSpPr/>
          <p:nvPr/>
        </p:nvSpPr>
        <p:spPr>
          <a:xfrm>
            <a:off x="1086678" y="6858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810A5ED0-0BC0-46C5-A97E-5F76DC032850}"/>
              </a:ext>
            </a:extLst>
          </p:cNvPr>
          <p:cNvSpPr/>
          <p:nvPr/>
        </p:nvSpPr>
        <p:spPr>
          <a:xfrm flipH="1">
            <a:off x="2817455" y="-53567"/>
            <a:ext cx="6557089" cy="3373382"/>
          </a:xfrm>
          <a:prstGeom prst="wedgeEllipseCallout">
            <a:avLst>
              <a:gd name="adj1" fmla="val 9163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Chile es un país orgulloso de su identidad nacional. Esta identidad la formamos compartiendo símbolos patrios, un pasado común, tradiciones y costumbres populares</a:t>
            </a:r>
          </a:p>
        </p:txBody>
      </p:sp>
    </p:spTree>
    <p:extLst>
      <p:ext uri="{BB962C8B-B14F-4D97-AF65-F5344CB8AC3E}">
        <p14:creationId xmlns:p14="http://schemas.microsoft.com/office/powerpoint/2010/main" val="39227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DFCB3E6-64B0-4159-AFA8-4BF8B88B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93" y="2152545"/>
            <a:ext cx="9802977" cy="190540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B8A0629-E7AC-4FD5-87B8-026825DF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4272A248-FD1E-4618-8B2B-D9CED5D1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236054" y="-6761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id="{AAE82B7B-8BEB-4471-BDD2-80B39B43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55" y="4239377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B0F79A31-23D7-4070-AB61-A7875F40D0D3}"/>
              </a:ext>
            </a:extLst>
          </p:cNvPr>
          <p:cNvSpPr/>
          <p:nvPr/>
        </p:nvSpPr>
        <p:spPr>
          <a:xfrm flipH="1">
            <a:off x="2695604" y="661804"/>
            <a:ext cx="6395388" cy="2618623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¿Recuerdas la bandera de Chile? ¿Qué colores tiene? ¿Por qué tiene esos colores?</a:t>
            </a:r>
          </a:p>
        </p:txBody>
      </p:sp>
    </p:spTree>
    <p:extLst>
      <p:ext uri="{BB962C8B-B14F-4D97-AF65-F5344CB8AC3E}">
        <p14:creationId xmlns:p14="http://schemas.microsoft.com/office/powerpoint/2010/main" val="31785007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9229FA9-FEC6-423C-87A2-D98E96568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21717" y="2181863"/>
            <a:ext cx="17489416" cy="250019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FEAEF36-EF83-4400-A861-E0AAD9403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id="{B1176663-12A6-4F3F-BC26-89216E5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-28954"/>
            <a:ext cx="1212409" cy="1316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4" descr="De Dibujos Animados Lindo Del Niño Ilustraciones Vectoriales, Clip Art  Vectorizado Libre De Derechos. Image 71907230.">
            <a:extLst>
              <a:ext uri="{FF2B5EF4-FFF2-40B4-BE49-F238E27FC236}">
                <a16:creationId xmlns:a16="http://schemas.microsoft.com/office/drawing/2014/main" id="{8A8483D6-6E0B-4AE8-AE9B-8E09AF60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88" y="3731220"/>
            <a:ext cx="3547856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47D8FD2C-3595-4EB7-9213-10D382B82366}"/>
              </a:ext>
            </a:extLst>
          </p:cNvPr>
          <p:cNvSpPr/>
          <p:nvPr/>
        </p:nvSpPr>
        <p:spPr>
          <a:xfrm flipH="1">
            <a:off x="8353388" y="30783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Así es nuestra bandera.</a:t>
            </a:r>
          </a:p>
        </p:txBody>
      </p:sp>
      <p:pic>
        <p:nvPicPr>
          <p:cNvPr id="1026" name="Picture 2" descr="Conoce cómo se debe izar la bandera durante el 18 | Tele 13">
            <a:extLst>
              <a:ext uri="{FF2B5EF4-FFF2-40B4-BE49-F238E27FC236}">
                <a16:creationId xmlns:a16="http://schemas.microsoft.com/office/drawing/2014/main" id="{0D566BCB-9330-4A38-AC77-3CDA19838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25522"/>
          <a:stretch/>
        </p:blipFill>
        <p:spPr bwMode="auto">
          <a:xfrm>
            <a:off x="1212409" y="286604"/>
            <a:ext cx="6539519" cy="46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36D1F45-67C5-4A94-B066-993EC95BCC59}"/>
              </a:ext>
            </a:extLst>
          </p:cNvPr>
          <p:cNvSpPr/>
          <p:nvPr/>
        </p:nvSpPr>
        <p:spPr>
          <a:xfrm>
            <a:off x="1064525" y="4967786"/>
            <a:ext cx="7288863" cy="1890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/>
              <a:t>Azul del mar y el cielo.</a:t>
            </a:r>
          </a:p>
          <a:p>
            <a:r>
              <a:rPr lang="es-CL" sz="2400" dirty="0"/>
              <a:t>Blanco de la nieve de las montañas.</a:t>
            </a:r>
          </a:p>
          <a:p>
            <a:r>
              <a:rPr lang="es-CL" sz="2400" dirty="0"/>
              <a:t>Rojo del copihue y la valentía de los héroes.</a:t>
            </a:r>
          </a:p>
          <a:p>
            <a:r>
              <a:rPr lang="es-CL" sz="2400" dirty="0"/>
              <a:t>La estrella representa que chile es un país independiente.</a:t>
            </a:r>
          </a:p>
        </p:txBody>
      </p:sp>
    </p:spTree>
    <p:extLst>
      <p:ext uri="{BB962C8B-B14F-4D97-AF65-F5344CB8AC3E}">
        <p14:creationId xmlns:p14="http://schemas.microsoft.com/office/powerpoint/2010/main" val="171004197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432</TotalTime>
  <Words>211</Words>
  <Application>Microsoft Office PowerPoint</Application>
  <PresentationFormat>Panorámica</PresentationFormat>
  <Paragraphs>27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Centaur</vt:lpstr>
      <vt:lpstr>Century Gothic</vt:lpstr>
      <vt:lpstr>Savon</vt:lpstr>
      <vt:lpstr>Bienvenidos</vt:lpstr>
      <vt:lpstr>Jueves 26 de Noviembre.</vt:lpstr>
      <vt:lpstr>Objetivo: Reconocer a chile como nuestro país, observando símbolos patrios, trabajando en ppt , contestando guía y valorando expresiones de cariño.</vt:lpstr>
      <vt:lpstr>Habilidad: RECONOCER.  Examinar con cuidado y atención.</vt:lpstr>
      <vt:lpstr>Presentación de PowerPoint</vt:lpstr>
      <vt:lpstr>Hoy aprenderemos  “símbolos patrios de chile nuestro país”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    </vt:lpstr>
      <vt:lpstr>Presentación de PowerPoint</vt:lpstr>
      <vt:lpstr>Nos vemos pronto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maria jose guerrero retamales</dc:creator>
  <cp:lastModifiedBy>maria jose guerrero retamales</cp:lastModifiedBy>
  <cp:revision>51</cp:revision>
  <dcterms:created xsi:type="dcterms:W3CDTF">2020-09-09T20:08:10Z</dcterms:created>
  <dcterms:modified xsi:type="dcterms:W3CDTF">2020-11-18T01:02:15Z</dcterms:modified>
</cp:coreProperties>
</file>