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62" r:id="rId10"/>
    <p:sldId id="260" r:id="rId11"/>
    <p:sldId id="263" r:id="rId12"/>
    <p:sldId id="27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2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9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3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987739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68418"/>
            <a:ext cx="9070848" cy="1070846"/>
          </a:xfrm>
        </p:spPr>
        <p:txBody>
          <a:bodyPr>
            <a:normAutofit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Historia.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xmlns="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38E4EF-0480-4BEB-9E53-FA5FC14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32046"/>
            <a:ext cx="4142408" cy="457201"/>
          </a:xfrm>
        </p:spPr>
        <p:txBody>
          <a:bodyPr/>
          <a:lstStyle/>
          <a:p>
            <a:endParaRPr lang="es-CL" sz="40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2117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xmlns="" id="{E7CBAB21-72C8-4070-929C-F3D0529B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3122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FD786FA0-A815-43A2-A6A4-2DDAF30A6CB4}"/>
              </a:ext>
            </a:extLst>
          </p:cNvPr>
          <p:cNvSpPr/>
          <p:nvPr/>
        </p:nvSpPr>
        <p:spPr>
          <a:xfrm flipH="1">
            <a:off x="8353388" y="30783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En Chile tenemos tradiciones.</a:t>
            </a:r>
          </a:p>
        </p:txBody>
      </p:sp>
      <p:pic>
        <p:nvPicPr>
          <p:cNvPr id="2050" name="Picture 2" descr="Reportajes 24: Minga Chiloé - 24 Horas Central - 31 de marzo - - Nacional -  24horas">
            <a:extLst>
              <a:ext uri="{FF2B5EF4-FFF2-40B4-BE49-F238E27FC236}">
                <a16:creationId xmlns:a16="http://schemas.microsoft.com/office/drawing/2014/main" xmlns="" id="{32F67EA7-B4DB-42AA-A22E-EFEF9E46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57" y="211753"/>
            <a:ext cx="4476751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Pessoas">
            <a:extLst>
              <a:ext uri="{FF2B5EF4-FFF2-40B4-BE49-F238E27FC236}">
                <a16:creationId xmlns:a16="http://schemas.microsoft.com/office/drawing/2014/main" xmlns="" id="{8AC6A1E2-748B-474F-BA57-8AF68BE0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56" y="52347"/>
            <a:ext cx="2633532" cy="29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pa Nui de Fiesta: Tapati 2020 - Easter Island Logistics">
            <a:extLst>
              <a:ext uri="{FF2B5EF4-FFF2-40B4-BE49-F238E27FC236}">
                <a16:creationId xmlns:a16="http://schemas.microsoft.com/office/drawing/2014/main" xmlns="" id="{36ABD47E-59C1-4A7A-961C-F5183AEF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56" y="2997816"/>
            <a:ext cx="4492099" cy="29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paran Fiesta de Cuasimodo en Collipulli - Araucanía Noticias Temuco">
            <a:extLst>
              <a:ext uri="{FF2B5EF4-FFF2-40B4-BE49-F238E27FC236}">
                <a16:creationId xmlns:a16="http://schemas.microsoft.com/office/drawing/2014/main" xmlns="" id="{25D1D32E-7624-4122-A0C3-EE860049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51" y="2997816"/>
            <a:ext cx="3184941" cy="29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CD85AED-79C8-41D9-A368-376015FD6AE6}"/>
              </a:ext>
            </a:extLst>
          </p:cNvPr>
          <p:cNvSpPr/>
          <p:nvPr/>
        </p:nvSpPr>
        <p:spPr>
          <a:xfrm>
            <a:off x="1227756" y="2616366"/>
            <a:ext cx="1878195" cy="347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Minga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A6D3601-47C3-409E-9484-7B627D149EE3}"/>
              </a:ext>
            </a:extLst>
          </p:cNvPr>
          <p:cNvSpPr/>
          <p:nvPr/>
        </p:nvSpPr>
        <p:spPr>
          <a:xfrm>
            <a:off x="5473265" y="5657208"/>
            <a:ext cx="1878195" cy="347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Cuasimodo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6709FD69-706F-4699-94EE-C0B21EA8311C}"/>
              </a:ext>
            </a:extLst>
          </p:cNvPr>
          <p:cNvSpPr/>
          <p:nvPr/>
        </p:nvSpPr>
        <p:spPr>
          <a:xfrm>
            <a:off x="1167853" y="5630645"/>
            <a:ext cx="1878195" cy="347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Tapati</a:t>
            </a:r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FCBCE05-5D9E-4A35-A32B-AFB86189EC2D}"/>
              </a:ext>
            </a:extLst>
          </p:cNvPr>
          <p:cNvSpPr/>
          <p:nvPr/>
        </p:nvSpPr>
        <p:spPr>
          <a:xfrm>
            <a:off x="5668895" y="2632026"/>
            <a:ext cx="1878195" cy="347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Chinchinero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44282" y="38019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6338D578-68AD-412C-8FDD-2A43F0E1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12" y="4239377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C94B32B1-76BD-4DC4-9665-64154EA4303C}"/>
              </a:ext>
            </a:extLst>
          </p:cNvPr>
          <p:cNvSpPr/>
          <p:nvPr/>
        </p:nvSpPr>
        <p:spPr>
          <a:xfrm flipH="1">
            <a:off x="3604591" y="0"/>
            <a:ext cx="5225214" cy="3095997"/>
          </a:xfrm>
          <a:prstGeom prst="wedgeEllipseCallout">
            <a:avLst>
              <a:gd name="adj1" fmla="val 29292"/>
              <a:gd name="adj2" fmla="val 78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¿Conoces otra tradición?</a:t>
            </a:r>
          </a:p>
          <a:p>
            <a:pPr algn="ctr"/>
            <a:r>
              <a:rPr lang="es-CL" sz="2800" dirty="0"/>
              <a:t>Dibújala en el cuaderno</a:t>
            </a:r>
          </a:p>
        </p:txBody>
      </p:sp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64974"/>
            <a:ext cx="9068586" cy="4214191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dirty="0"/>
              <a:t/>
            </a:r>
            <a:br>
              <a:rPr lang="es-CL" sz="1600" dirty="0"/>
            </a:br>
            <a:r>
              <a:rPr lang="es-CL" sz="1600" dirty="0"/>
              <a:t/>
            </a: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57534" y="306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85B42A60-F8B4-439E-A5B8-3E81E7CD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85" y="4269853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BD8ACC16-9FC6-4252-96B1-7C00670CCE89}"/>
              </a:ext>
            </a:extLst>
          </p:cNvPr>
          <p:cNvSpPr/>
          <p:nvPr/>
        </p:nvSpPr>
        <p:spPr>
          <a:xfrm flipH="1">
            <a:off x="5660856" y="250170"/>
            <a:ext cx="3685166" cy="3095997"/>
          </a:xfrm>
          <a:prstGeom prst="wedgeEllipseCallout">
            <a:avLst>
              <a:gd name="adj1" fmla="val 54181"/>
              <a:gd name="adj2" fmla="val 81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Responde el ticket de salida en </a:t>
            </a:r>
            <a:r>
              <a:rPr lang="es-CL" sz="2800" dirty="0" err="1"/>
              <a:t>classroom</a:t>
            </a:r>
            <a:r>
              <a:rPr lang="es-CL" sz="2800" dirty="0"/>
              <a:t>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501E49F-E59F-4AC0-AAC2-4A8C5B795C63}"/>
              </a:ext>
            </a:extLst>
          </p:cNvPr>
          <p:cNvSpPr/>
          <p:nvPr/>
        </p:nvSpPr>
        <p:spPr>
          <a:xfrm>
            <a:off x="1961322" y="609600"/>
            <a:ext cx="2213113" cy="874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Ticket de salida</a:t>
            </a:r>
          </a:p>
        </p:txBody>
      </p:sp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xmlns="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 descr="Los mejores GIFS ANIMADOS de Internet (+300 imágenes animadas)">
            <a:extLst>
              <a:ext uri="{FF2B5EF4-FFF2-40B4-BE49-F238E27FC236}">
                <a16:creationId xmlns:a16="http://schemas.microsoft.com/office/drawing/2014/main" xmlns="" id="{FD1174B9-DFE2-438A-AE15-40939AAB5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5" y="3481912"/>
            <a:ext cx="2381250" cy="19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Jueves 12 de Noviembre.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2800" dirty="0"/>
              <a:t>:</a:t>
            </a:r>
            <a:r>
              <a:rPr lang="es-ES" sz="2800" dirty="0"/>
              <a:t> </a:t>
            </a:r>
            <a:r>
              <a:rPr lang="es-CL" sz="2800" dirty="0"/>
              <a:t>Reconocer a chile como nuestro país, observando símbolo patrio ( la bandera)y tradiciones que se viven a lo lardo de Chile, trabajando en </a:t>
            </a:r>
            <a:r>
              <a:rPr lang="es-CL" sz="2800" dirty="0" err="1"/>
              <a:t>ppt</a:t>
            </a:r>
            <a:r>
              <a:rPr lang="es-CL" sz="2800" dirty="0"/>
              <a:t> , contestando guía y valorando expresiones </a:t>
            </a:r>
            <a:r>
              <a:rPr lang="es-CL" sz="2800"/>
              <a:t>de cariño.</a:t>
            </a:r>
            <a:endParaRPr lang="es-CL" sz="2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xmlns="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xmlns="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Hoy aprenderemos </a:t>
            </a:r>
            <a:br>
              <a:rPr lang="es-CL" dirty="0"/>
            </a:br>
            <a:r>
              <a:rPr lang="es-CL" dirty="0"/>
              <a:t>“chile nuestro país”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078" y="2549014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xmlns="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4A83E7C1-BD4C-4AE0-8977-A625FDDE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24" y="3829951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xmlns="" id="{C5015748-5F93-4173-A046-0C54038EA543}"/>
              </a:ext>
            </a:extLst>
          </p:cNvPr>
          <p:cNvSpPr/>
          <p:nvPr/>
        </p:nvSpPr>
        <p:spPr>
          <a:xfrm>
            <a:off x="1086678" y="6858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810A5ED0-0BC0-46C5-A97E-5F76DC032850}"/>
              </a:ext>
            </a:extLst>
          </p:cNvPr>
          <p:cNvSpPr/>
          <p:nvPr/>
        </p:nvSpPr>
        <p:spPr>
          <a:xfrm flipH="1">
            <a:off x="2817455" y="-53567"/>
            <a:ext cx="6557089" cy="3373382"/>
          </a:xfrm>
          <a:prstGeom prst="wedgeEllipseCallout">
            <a:avLst>
              <a:gd name="adj1" fmla="val 9163"/>
              <a:gd name="adj2" fmla="val 6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Chile es un país orgulloso de su identidad nacional. Esta identidad la formamos compartiendo símbolos patrios, un pasado común, tradiciones y costumbres populares</a:t>
            </a:r>
          </a:p>
        </p:txBody>
      </p:sp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36054" y="-6761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xmlns="" id="{AAE82B7B-8BEB-4471-BDD2-80B39B43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55" y="4239377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xmlns="" id="{B0F79A31-23D7-4070-AB61-A7875F40D0D3}"/>
              </a:ext>
            </a:extLst>
          </p:cNvPr>
          <p:cNvSpPr/>
          <p:nvPr/>
        </p:nvSpPr>
        <p:spPr>
          <a:xfrm flipH="1">
            <a:off x="2695604" y="661804"/>
            <a:ext cx="6395388" cy="2618623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¿Conoces la bandera de Chile?</a:t>
            </a:r>
          </a:p>
          <a:p>
            <a:pPr algn="ctr"/>
            <a:r>
              <a:rPr lang="es-CL" sz="2800" dirty="0"/>
              <a:t>¿Qué colores tiene?</a:t>
            </a:r>
          </a:p>
          <a:p>
            <a:pPr algn="ctr"/>
            <a:r>
              <a:rPr lang="es-CL" sz="2800" dirty="0"/>
              <a:t>Dibújala y píntala en tu cuaderno.</a:t>
            </a:r>
          </a:p>
        </p:txBody>
      </p:sp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-28954"/>
            <a:ext cx="1212409" cy="1316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xmlns="" id="{8A8483D6-6E0B-4AE8-AE9B-8E09AF60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3122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47D8FD2C-3595-4EB7-9213-10D382B82366}"/>
              </a:ext>
            </a:extLst>
          </p:cNvPr>
          <p:cNvSpPr/>
          <p:nvPr/>
        </p:nvSpPr>
        <p:spPr>
          <a:xfrm flipH="1">
            <a:off x="8353388" y="30783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¿Sabes que representa cada color de la bandera Chilena?</a:t>
            </a:r>
          </a:p>
        </p:txBody>
      </p:sp>
      <p:pic>
        <p:nvPicPr>
          <p:cNvPr id="1026" name="Picture 2" descr="Conoce cómo se debe izar la bandera durante el 18 | Tele 13">
            <a:extLst>
              <a:ext uri="{FF2B5EF4-FFF2-40B4-BE49-F238E27FC236}">
                <a16:creationId xmlns:a16="http://schemas.microsoft.com/office/drawing/2014/main" xmlns="" id="{0D566BCB-9330-4A38-AC77-3CDA19838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22"/>
          <a:stretch/>
        </p:blipFill>
        <p:spPr bwMode="auto">
          <a:xfrm>
            <a:off x="1212409" y="286604"/>
            <a:ext cx="6539519" cy="46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F36D1F45-67C5-4A94-B066-993EC95BCC59}"/>
              </a:ext>
            </a:extLst>
          </p:cNvPr>
          <p:cNvSpPr/>
          <p:nvPr/>
        </p:nvSpPr>
        <p:spPr>
          <a:xfrm>
            <a:off x="1064525" y="4967786"/>
            <a:ext cx="7288863" cy="1890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Azul del mar y el cielo.</a:t>
            </a:r>
          </a:p>
          <a:p>
            <a:r>
              <a:rPr lang="es-CL" sz="2400" dirty="0"/>
              <a:t>Blanco de la nieve de las montañas.</a:t>
            </a:r>
          </a:p>
          <a:p>
            <a:r>
              <a:rPr lang="es-CL" sz="2400" dirty="0"/>
              <a:t>Rojo del copihue y la valentía de los héroes.</a:t>
            </a:r>
          </a:p>
          <a:p>
            <a:r>
              <a:rPr lang="es-CL" sz="2400" dirty="0"/>
              <a:t>La estrella representa que chile es un país independiente.</a:t>
            </a:r>
          </a:p>
        </p:txBody>
      </p:sp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413</TotalTime>
  <Words>182</Words>
  <Application>Microsoft Office PowerPoint</Application>
  <PresentationFormat>Panorámica</PresentationFormat>
  <Paragraphs>28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Centaur</vt:lpstr>
      <vt:lpstr>Century Gothic</vt:lpstr>
      <vt:lpstr>Savon</vt:lpstr>
      <vt:lpstr>Bienvenidos</vt:lpstr>
      <vt:lpstr>Jueves 12 de Noviembre.</vt:lpstr>
      <vt:lpstr>Objetivo: Reconocer a chile como nuestro país, observando símbolo patrio ( la bandera)y tradiciones que se viven a lo lardo de Chile, trabajando en ppt , contestando guía y valorando expresiones de cariño.</vt:lpstr>
      <vt:lpstr>Habilidad: RECONOCER.  Examinar con cuidado y atención.</vt:lpstr>
      <vt:lpstr>Presentación de PowerPoint</vt:lpstr>
      <vt:lpstr>Hoy aprenderemos  “chile nuestro país”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    </vt:lpstr>
      <vt:lpstr>Nos vemos pronto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HP</cp:lastModifiedBy>
  <cp:revision>49</cp:revision>
  <dcterms:created xsi:type="dcterms:W3CDTF">2020-09-09T20:08:10Z</dcterms:created>
  <dcterms:modified xsi:type="dcterms:W3CDTF">2020-11-06T13:40:50Z</dcterms:modified>
</cp:coreProperties>
</file>