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handoutMasterIdLst>
    <p:handoutMasterId r:id="rId18"/>
  </p:handoutMasterIdLst>
  <p:sldIdLst>
    <p:sldId id="256" r:id="rId2"/>
    <p:sldId id="269" r:id="rId3"/>
    <p:sldId id="272" r:id="rId4"/>
    <p:sldId id="273" r:id="rId5"/>
    <p:sldId id="271" r:id="rId6"/>
    <p:sldId id="257" r:id="rId7"/>
    <p:sldId id="258" r:id="rId8"/>
    <p:sldId id="259" r:id="rId9"/>
    <p:sldId id="260" r:id="rId10"/>
    <p:sldId id="262" r:id="rId11"/>
    <p:sldId id="263" r:id="rId12"/>
    <p:sldId id="274" r:id="rId13"/>
    <p:sldId id="275" r:id="rId14"/>
    <p:sldId id="276" r:id="rId15"/>
    <p:sldId id="277" r:id="rId16"/>
    <p:sldId id="268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D05B6-C465-488E-8E71-AF649E064F4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76AB8-133A-4C2D-AC4C-74E2FAD95F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1906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5D2E74-CF35-48E6-8D88-CAE19335D1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Bienvenidos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2511164-173C-4AAC-A04A-4480567F5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068418"/>
            <a:ext cx="9070848" cy="1070846"/>
          </a:xfrm>
        </p:spPr>
        <p:txBody>
          <a:bodyPr>
            <a:normAutofit/>
          </a:bodyPr>
          <a:lstStyle/>
          <a:p>
            <a:r>
              <a:rPr lang="es-CL" dirty="0"/>
              <a:t>Primer año</a:t>
            </a:r>
          </a:p>
          <a:p>
            <a:r>
              <a:rPr lang="es-CL" dirty="0"/>
              <a:t>Historia</a:t>
            </a:r>
          </a:p>
          <a:p>
            <a:r>
              <a:rPr lang="es-CL" dirty="0"/>
              <a:t>Profesora: María José Guerrero</a:t>
            </a:r>
          </a:p>
        </p:txBody>
      </p:sp>
      <p:pic>
        <p:nvPicPr>
          <p:cNvPr id="5" name="Imagen 3" descr="Imagen 3">
            <a:extLst>
              <a:ext uri="{FF2B5EF4-FFF2-40B4-BE49-F238E27FC236}">
                <a16:creationId xmlns:a16="http://schemas.microsoft.com/office/drawing/2014/main" xmlns="" id="{7692018F-0D95-4AB4-B4AF-8638985A7C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6689712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69229FA9-FEC6-423C-87A2-D98E96568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21717" y="2181863"/>
            <a:ext cx="17489416" cy="2500199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5FEAEF36-EF83-4400-A861-E0AAD94039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" name="Imagen 6" descr="Imagen 3">
            <a:extLst>
              <a:ext uri="{FF2B5EF4-FFF2-40B4-BE49-F238E27FC236}">
                <a16:creationId xmlns:a16="http://schemas.microsoft.com/office/drawing/2014/main" xmlns="" id="{B1176663-12A6-4F3F-BC26-89216E5167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0" y="57409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122" name="Picture 2" descr="Zona norte. - ppt video online descargar">
            <a:extLst>
              <a:ext uri="{FF2B5EF4-FFF2-40B4-BE49-F238E27FC236}">
                <a16:creationId xmlns:a16="http://schemas.microsoft.com/office/drawing/2014/main" xmlns="" id="{C40E7E85-84A2-4F23-B4C9-B4206C37D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09" y="212134"/>
            <a:ext cx="7258125" cy="658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e Dibujos Animados Lindo Del Niño Ilustraciones Vectoriales, Clip Art  Vectorizado Libre De Derechos. Image 71907230.">
            <a:extLst>
              <a:ext uri="{FF2B5EF4-FFF2-40B4-BE49-F238E27FC236}">
                <a16:creationId xmlns:a16="http://schemas.microsoft.com/office/drawing/2014/main" xmlns="" id="{8A8483D6-6E0B-4AE8-AE9B-8E09AF60D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388" y="3772163"/>
            <a:ext cx="3547856" cy="298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cadillo: ovalado 9">
            <a:extLst>
              <a:ext uri="{FF2B5EF4-FFF2-40B4-BE49-F238E27FC236}">
                <a16:creationId xmlns:a16="http://schemas.microsoft.com/office/drawing/2014/main" xmlns="" id="{47D8FD2C-3595-4EB7-9213-10D382B82366}"/>
              </a:ext>
            </a:extLst>
          </p:cNvPr>
          <p:cNvSpPr/>
          <p:nvPr/>
        </p:nvSpPr>
        <p:spPr>
          <a:xfrm flipH="1">
            <a:off x="8353388" y="57409"/>
            <a:ext cx="3685166" cy="3095997"/>
          </a:xfrm>
          <a:prstGeom prst="wedgeEllipseCallout">
            <a:avLst>
              <a:gd name="adj1" fmla="val 2757"/>
              <a:gd name="adj2" fmla="val 7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Así es el paisaje de la Zona Norte Grande y Norte Chico.</a:t>
            </a:r>
          </a:p>
        </p:txBody>
      </p:sp>
      <p:pic>
        <p:nvPicPr>
          <p:cNvPr id="8" name="Picture 4" descr="El sol tenía frío es uno de los poemas infantiles con rimas de la escritora  Marisa Alonsosantamaria suge… | Emoji pictures, Animated smiley faces,  Funny emoji faces">
            <a:extLst>
              <a:ext uri="{FF2B5EF4-FFF2-40B4-BE49-F238E27FC236}">
                <a16:creationId xmlns:a16="http://schemas.microsoft.com/office/drawing/2014/main" xmlns="" id="{B6C0D95B-C0B2-4D37-AF9C-73D523D6F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137" y="302747"/>
            <a:ext cx="1554622" cy="112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04197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AFF2699-35C6-4DDB-A695-54A69182A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77" y="2091263"/>
            <a:ext cx="12505293" cy="2590800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BBA56350-54ED-4B8E-95E8-E45DE757AC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 descr="Imagen 3">
            <a:extLst>
              <a:ext uri="{FF2B5EF4-FFF2-40B4-BE49-F238E27FC236}">
                <a16:creationId xmlns:a16="http://schemas.microsoft.com/office/drawing/2014/main" xmlns="" id="{A8EF7DD7-188E-4AA3-AA61-1074A213AF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144282" y="38019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6" name="Picture 2" descr="Zona cnetral">
            <a:extLst>
              <a:ext uri="{FF2B5EF4-FFF2-40B4-BE49-F238E27FC236}">
                <a16:creationId xmlns:a16="http://schemas.microsoft.com/office/drawing/2014/main" xmlns="" id="{9523A72B-A3A8-45E9-9B70-53F001075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91" y="1053962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lustración de vector de un niño lindo de dibujos animados agitando |  Vector Premium">
            <a:extLst>
              <a:ext uri="{FF2B5EF4-FFF2-40B4-BE49-F238E27FC236}">
                <a16:creationId xmlns:a16="http://schemas.microsoft.com/office/drawing/2014/main" xmlns="" id="{6338D578-68AD-412C-8FDD-2A43F0E18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891" y="3654287"/>
            <a:ext cx="3446298" cy="26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ocadillo: ovalado 8">
            <a:extLst>
              <a:ext uri="{FF2B5EF4-FFF2-40B4-BE49-F238E27FC236}">
                <a16:creationId xmlns:a16="http://schemas.microsoft.com/office/drawing/2014/main" xmlns="" id="{C94B32B1-76BD-4DC4-9665-64154EA4303C}"/>
              </a:ext>
            </a:extLst>
          </p:cNvPr>
          <p:cNvSpPr/>
          <p:nvPr/>
        </p:nvSpPr>
        <p:spPr>
          <a:xfrm flipH="1">
            <a:off x="8353388" y="57409"/>
            <a:ext cx="3685166" cy="3095997"/>
          </a:xfrm>
          <a:prstGeom prst="wedgeEllipseCallout">
            <a:avLst>
              <a:gd name="adj1" fmla="val 2757"/>
              <a:gd name="adj2" fmla="val 7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Así es el paisaje de la Zona Central.</a:t>
            </a:r>
          </a:p>
        </p:txBody>
      </p:sp>
      <p:pic>
        <p:nvPicPr>
          <p:cNvPr id="10" name="Picture 6" descr="imagen sol y nubes para niños - Buscar con Google | Cartoon sun, Cute  cartoon, Cartoon clouds">
            <a:extLst>
              <a:ext uri="{FF2B5EF4-FFF2-40B4-BE49-F238E27FC236}">
                <a16:creationId xmlns:a16="http://schemas.microsoft.com/office/drawing/2014/main" xmlns="" id="{F6AD26EF-6B39-49BD-B70F-B3C821815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817" y="799476"/>
            <a:ext cx="1212408" cy="106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27905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5D3CDB2-D1C6-4FB3-BCB4-B8D7A4DB1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364974"/>
            <a:ext cx="9068586" cy="4214191"/>
          </a:xfrm>
        </p:spPr>
        <p:txBody>
          <a:bodyPr/>
          <a:lstStyle/>
          <a:p>
            <a:pPr algn="l"/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b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600" dirty="0"/>
              <a:t/>
            </a:r>
            <a:br>
              <a:rPr lang="es-CL" sz="1600" dirty="0"/>
            </a:br>
            <a:r>
              <a:rPr lang="es-CL" sz="1600" dirty="0"/>
              <a:t/>
            </a:r>
            <a:br>
              <a:rPr lang="es-CL" sz="1600" dirty="0"/>
            </a:br>
            <a:endParaRPr lang="es-CL" sz="1600" dirty="0"/>
          </a:p>
        </p:txBody>
      </p:sp>
      <p:pic>
        <p:nvPicPr>
          <p:cNvPr id="6" name="Imagen 5" descr="Imagen 3">
            <a:extLst>
              <a:ext uri="{FF2B5EF4-FFF2-40B4-BE49-F238E27FC236}">
                <a16:creationId xmlns:a16="http://schemas.microsoft.com/office/drawing/2014/main" xmlns="" id="{32F1CF22-F884-461A-BB0E-700F66D800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157534" y="30653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70" name="Picture 2" descr="Zona sur">
            <a:extLst>
              <a:ext uri="{FF2B5EF4-FFF2-40B4-BE49-F238E27FC236}">
                <a16:creationId xmlns:a16="http://schemas.microsoft.com/office/drawing/2014/main" xmlns="" id="{A1905ADA-3B33-4160-8A61-C62A735AE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943" y="871744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lustración de vector de un niño lindo de dibujos animados agitando |  Vector Premium">
            <a:extLst>
              <a:ext uri="{FF2B5EF4-FFF2-40B4-BE49-F238E27FC236}">
                <a16:creationId xmlns:a16="http://schemas.microsoft.com/office/drawing/2014/main" xmlns="" id="{85B42A60-F8B4-439E-A5B8-3E81E7CDC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891" y="3654287"/>
            <a:ext cx="3446298" cy="26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ocadillo: ovalado 8">
            <a:extLst>
              <a:ext uri="{FF2B5EF4-FFF2-40B4-BE49-F238E27FC236}">
                <a16:creationId xmlns:a16="http://schemas.microsoft.com/office/drawing/2014/main" xmlns="" id="{BD8ACC16-9FC6-4252-96B1-7C00670CCE89}"/>
              </a:ext>
            </a:extLst>
          </p:cNvPr>
          <p:cNvSpPr/>
          <p:nvPr/>
        </p:nvSpPr>
        <p:spPr>
          <a:xfrm flipH="1">
            <a:off x="8353388" y="57409"/>
            <a:ext cx="3685166" cy="3095997"/>
          </a:xfrm>
          <a:prstGeom prst="wedgeEllipseCallout">
            <a:avLst>
              <a:gd name="adj1" fmla="val 2757"/>
              <a:gd name="adj2" fmla="val 7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Así es el paisaje de la Zona Sur.</a:t>
            </a:r>
          </a:p>
        </p:txBody>
      </p:sp>
      <p:pic>
        <p:nvPicPr>
          <p:cNvPr id="8" name="Picture 8" descr="Lluvia Animada Png - Lluvia Clipart | Full Size PNG Download | SeekPNG">
            <a:extLst>
              <a:ext uri="{FF2B5EF4-FFF2-40B4-BE49-F238E27FC236}">
                <a16:creationId xmlns:a16="http://schemas.microsoft.com/office/drawing/2014/main" xmlns="" id="{9B691C6E-1DDC-4EA6-91E1-B07B35514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128" y="871744"/>
            <a:ext cx="1212409" cy="110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36677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54B397F3-256B-409F-856F-D515A64539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E19E2D7D-9776-49A2-8A94-9A02D9FE76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194" name="Picture 2" descr="Ruta Kaweskar en Cruceros Skorpios - La magia de la zona austral •  Econotravel">
            <a:extLst>
              <a:ext uri="{FF2B5EF4-FFF2-40B4-BE49-F238E27FC236}">
                <a16:creationId xmlns:a16="http://schemas.microsoft.com/office/drawing/2014/main" xmlns="" id="{82EB4D21-4086-4F34-BBCD-41765A6B3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77" y="828924"/>
            <a:ext cx="6923433" cy="553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Imagen 3">
            <a:extLst>
              <a:ext uri="{FF2B5EF4-FFF2-40B4-BE49-F238E27FC236}">
                <a16:creationId xmlns:a16="http://schemas.microsoft.com/office/drawing/2014/main" xmlns="" id="{844B00B0-8D89-4AC1-9BC9-BDE6424BF5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05" r="7063" b="3"/>
          <a:stretch>
            <a:fillRect/>
          </a:stretch>
        </p:blipFill>
        <p:spPr>
          <a:xfrm>
            <a:off x="0" y="60298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4" descr="Ilustración de vector de un niño lindo de dibujos animados agitando |  Vector Premium">
            <a:extLst>
              <a:ext uri="{FF2B5EF4-FFF2-40B4-BE49-F238E27FC236}">
                <a16:creationId xmlns:a16="http://schemas.microsoft.com/office/drawing/2014/main" xmlns="" id="{D75E4CE6-F9DB-4ECF-94B3-5D0A325F6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110" y="3829951"/>
            <a:ext cx="3446298" cy="26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ocadillo: ovalado 8">
            <a:extLst>
              <a:ext uri="{FF2B5EF4-FFF2-40B4-BE49-F238E27FC236}">
                <a16:creationId xmlns:a16="http://schemas.microsoft.com/office/drawing/2014/main" xmlns="" id="{A93A15CE-DA72-4DAF-8CFB-187074A8CF46}"/>
              </a:ext>
            </a:extLst>
          </p:cNvPr>
          <p:cNvSpPr/>
          <p:nvPr/>
        </p:nvSpPr>
        <p:spPr>
          <a:xfrm flipH="1">
            <a:off x="8353388" y="57409"/>
            <a:ext cx="3685166" cy="3095997"/>
          </a:xfrm>
          <a:prstGeom prst="wedgeEllipseCallout">
            <a:avLst>
              <a:gd name="adj1" fmla="val 2757"/>
              <a:gd name="adj2" fmla="val 7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Así es el paisaje de la Zona Austral.</a:t>
            </a:r>
          </a:p>
        </p:txBody>
      </p:sp>
      <p:pic>
        <p:nvPicPr>
          <p:cNvPr id="10" name="Picture 10" descr="Blank Vertical Glog - Nube Con Nieve Animada - Free Transparent PNG  Download - PNGkey">
            <a:extLst>
              <a:ext uri="{FF2B5EF4-FFF2-40B4-BE49-F238E27FC236}">
                <a16:creationId xmlns:a16="http://schemas.microsoft.com/office/drawing/2014/main" xmlns="" id="{9345B348-AEA1-4A21-BE0B-80BB1FBBA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516" y="818282"/>
            <a:ext cx="1546594" cy="80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93620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BC6F443-174B-4665-A772-4D89C81AE9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261A69BC-B208-4393-A879-A3E2E6B01F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218" name="Picture 2" descr="Vector Premium | Dibujos animados de niños felices de la escuela">
            <a:extLst>
              <a:ext uri="{FF2B5EF4-FFF2-40B4-BE49-F238E27FC236}">
                <a16:creationId xmlns:a16="http://schemas.microsoft.com/office/drawing/2014/main" xmlns="" id="{7E048833-F727-496E-B26F-0B8879BB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45" y="2382906"/>
            <a:ext cx="59626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Imagen 3">
            <a:extLst>
              <a:ext uri="{FF2B5EF4-FFF2-40B4-BE49-F238E27FC236}">
                <a16:creationId xmlns:a16="http://schemas.microsoft.com/office/drawing/2014/main" xmlns="" id="{2A46DBCF-04A0-410B-B7A0-9E7973F9A8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05" r="7063" b="3"/>
          <a:stretch>
            <a:fillRect/>
          </a:stretch>
        </p:blipFill>
        <p:spPr>
          <a:xfrm>
            <a:off x="494140" y="152319"/>
            <a:ext cx="1212409" cy="159604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Bocadillo: ovalado 7">
            <a:extLst>
              <a:ext uri="{FF2B5EF4-FFF2-40B4-BE49-F238E27FC236}">
                <a16:creationId xmlns:a16="http://schemas.microsoft.com/office/drawing/2014/main" xmlns="" id="{B81B893A-A576-4616-A7B3-1DB8BA94C6E8}"/>
              </a:ext>
            </a:extLst>
          </p:cNvPr>
          <p:cNvSpPr/>
          <p:nvPr/>
        </p:nvSpPr>
        <p:spPr>
          <a:xfrm flipH="1">
            <a:off x="7637771" y="-234138"/>
            <a:ext cx="3685166" cy="3095997"/>
          </a:xfrm>
          <a:prstGeom prst="wedgeEllipseCallout">
            <a:avLst>
              <a:gd name="adj1" fmla="val 87625"/>
              <a:gd name="adj2" fmla="val 290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¿En que zona de Chile te gustaría vivir?</a:t>
            </a:r>
          </a:p>
        </p:txBody>
      </p:sp>
    </p:spTree>
    <p:extLst>
      <p:ext uri="{BB962C8B-B14F-4D97-AF65-F5344CB8AC3E}">
        <p14:creationId xmlns:p14="http://schemas.microsoft.com/office/powerpoint/2010/main" val="196654060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A364DF55-19AA-4181-8D48-85FBACA90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100" y="1508167"/>
            <a:ext cx="2360937" cy="784459"/>
          </a:xfrm>
        </p:spPr>
        <p:txBody>
          <a:bodyPr/>
          <a:lstStyle/>
          <a:p>
            <a:endParaRPr lang="es-CL" sz="3600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2334592E-8735-4B25-8EF3-42BF3C4E08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3DED26BD-5B7B-464B-BDC6-33BB5C5947B3}"/>
              </a:ext>
            </a:extLst>
          </p:cNvPr>
          <p:cNvSpPr/>
          <p:nvPr/>
        </p:nvSpPr>
        <p:spPr>
          <a:xfrm>
            <a:off x="4200939" y="609600"/>
            <a:ext cx="3525078" cy="662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Ticket de salida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4371FA9B-F916-44ED-97F3-E70B723ABCFA}"/>
              </a:ext>
            </a:extLst>
          </p:cNvPr>
          <p:cNvSpPr/>
          <p:nvPr/>
        </p:nvSpPr>
        <p:spPr>
          <a:xfrm>
            <a:off x="2742568" y="1237787"/>
            <a:ext cx="6718852" cy="662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Une el paisaje con la zona de Chile que corresponda</a:t>
            </a:r>
          </a:p>
        </p:txBody>
      </p:sp>
      <p:pic>
        <p:nvPicPr>
          <p:cNvPr id="3074" name="Picture 2" descr="Geografía de Chile y oportunidades comerciales: Norte de Chile.">
            <a:extLst>
              <a:ext uri="{FF2B5EF4-FFF2-40B4-BE49-F238E27FC236}">
                <a16:creationId xmlns:a16="http://schemas.microsoft.com/office/drawing/2014/main" xmlns="" id="{1201A10E-4E0B-4F15-BE08-F27A054F3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08" y="2068803"/>
            <a:ext cx="2555460" cy="191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ona central de Chile - Wikipedia, la enciclopedia libre">
            <a:extLst>
              <a:ext uri="{FF2B5EF4-FFF2-40B4-BE49-F238E27FC236}">
                <a16:creationId xmlns:a16="http://schemas.microsoft.com/office/drawing/2014/main" xmlns="" id="{210FF015-E327-41B1-95FA-96BE35CF1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82" y="2056142"/>
            <a:ext cx="2752795" cy="191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aguna San Rafael, región de Aysén, Zona Austral">
            <a:extLst>
              <a:ext uri="{FF2B5EF4-FFF2-40B4-BE49-F238E27FC236}">
                <a16:creationId xmlns:a16="http://schemas.microsoft.com/office/drawing/2014/main" xmlns="" id="{7206C747-7AC8-474E-BF8C-BD6F54187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399" y="2120360"/>
            <a:ext cx="2778455" cy="186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unta Larga, Zona Sur - Aprendo en Línea - DOCENTE. Currículum Nacional.  Mineduc. Gobierno de Chile Chile">
            <a:extLst>
              <a:ext uri="{FF2B5EF4-FFF2-40B4-BE49-F238E27FC236}">
                <a16:creationId xmlns:a16="http://schemas.microsoft.com/office/drawing/2014/main" xmlns="" id="{09F20557-BF6C-46F9-A5CB-6EF558A31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8"/>
          <a:stretch/>
        </p:blipFill>
        <p:spPr bwMode="auto">
          <a:xfrm>
            <a:off x="9461420" y="2056143"/>
            <a:ext cx="2466391" cy="185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92104C48-BB53-4BBC-8456-1BD06945107A}"/>
              </a:ext>
            </a:extLst>
          </p:cNvPr>
          <p:cNvSpPr/>
          <p:nvPr/>
        </p:nvSpPr>
        <p:spPr>
          <a:xfrm>
            <a:off x="869044" y="4646350"/>
            <a:ext cx="2160105" cy="873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ZONA NORTE</a:t>
            </a:r>
          </a:p>
        </p:txBody>
      </p:sp>
      <p:sp>
        <p:nvSpPr>
          <p:cNvPr id="13" name="Subtítulo 4">
            <a:extLst>
              <a:ext uri="{FF2B5EF4-FFF2-40B4-BE49-F238E27FC236}">
                <a16:creationId xmlns:a16="http://schemas.microsoft.com/office/drawing/2014/main" xmlns="" id="{6A079F14-4DF7-4468-ABA7-0A20B50E5288}"/>
              </a:ext>
            </a:extLst>
          </p:cNvPr>
          <p:cNvSpPr txBox="1">
            <a:spLocks/>
          </p:cNvSpPr>
          <p:nvPr/>
        </p:nvSpPr>
        <p:spPr>
          <a:xfrm>
            <a:off x="1714500" y="4834462"/>
            <a:ext cx="9070848" cy="457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2BD23324-5EB5-4ED5-B973-598F1BC886F9}"/>
              </a:ext>
            </a:extLst>
          </p:cNvPr>
          <p:cNvSpPr/>
          <p:nvPr/>
        </p:nvSpPr>
        <p:spPr>
          <a:xfrm>
            <a:off x="7052045" y="4626470"/>
            <a:ext cx="2160105" cy="873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ZONA NORTE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82E53E3C-C443-4A7F-B620-68499C2A729B}"/>
              </a:ext>
            </a:extLst>
          </p:cNvPr>
          <p:cNvSpPr/>
          <p:nvPr/>
        </p:nvSpPr>
        <p:spPr>
          <a:xfrm>
            <a:off x="4147797" y="4626471"/>
            <a:ext cx="2160105" cy="873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ZONA NORTE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233E29FF-EE20-4C6B-80E3-9A0AD4EF1804}"/>
              </a:ext>
            </a:extLst>
          </p:cNvPr>
          <p:cNvSpPr/>
          <p:nvPr/>
        </p:nvSpPr>
        <p:spPr>
          <a:xfrm>
            <a:off x="9857695" y="4626472"/>
            <a:ext cx="2160105" cy="873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ZONA NORTE</a:t>
            </a:r>
          </a:p>
        </p:txBody>
      </p:sp>
    </p:spTree>
    <p:extLst>
      <p:ext uri="{BB962C8B-B14F-4D97-AF65-F5344CB8AC3E}">
        <p14:creationId xmlns:p14="http://schemas.microsoft.com/office/powerpoint/2010/main" val="29559864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41586F-0952-451B-873D-CF5EBBB40F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Nos vemos pronto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92421B2-5BD7-4718-9999-BD7273AA25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Imagen 3">
            <a:extLst>
              <a:ext uri="{FF2B5EF4-FFF2-40B4-BE49-F238E27FC236}">
                <a16:creationId xmlns:a16="http://schemas.microsoft.com/office/drawing/2014/main" xmlns="" id="{9B75E42F-33B9-46C7-9422-1DA0C5F57A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349691" y="86112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42" name="Picture 2" descr="Los mejores GIFS ANIMADOS de Internet (+300 imágenes animadas)">
            <a:extLst>
              <a:ext uri="{FF2B5EF4-FFF2-40B4-BE49-F238E27FC236}">
                <a16:creationId xmlns:a16="http://schemas.microsoft.com/office/drawing/2014/main" xmlns="" id="{FD1174B9-DFE2-438A-AE15-40939AAB51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45" y="3481912"/>
            <a:ext cx="2381250" cy="199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91303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38581CC4-E726-4512-BECA-E11057F4E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>
                <a:latin typeface="+mn-lt"/>
              </a:rPr>
              <a:t>Jueves 8 de octubre.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1D903C68-440B-4608-BC36-0F1681689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xmlns="" id="{53E6765E-67DB-40A4-AC13-711ACDF3E0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623182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0E5611E6-F5FF-4521-804A-81740238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1444487"/>
            <a:ext cx="9070848" cy="3237574"/>
          </a:xfrm>
        </p:spPr>
        <p:txBody>
          <a:bodyPr/>
          <a:lstStyle/>
          <a:p>
            <a:r>
              <a:rPr lang="es-CL" sz="3200" b="1" dirty="0"/>
              <a:t>Objetivo</a:t>
            </a:r>
            <a:r>
              <a:rPr lang="es-CL" sz="3200" dirty="0"/>
              <a:t>:</a:t>
            </a:r>
            <a:r>
              <a:rPr lang="es-ES" b="1" dirty="0"/>
              <a:t>:</a:t>
            </a:r>
            <a:r>
              <a:rPr lang="es-ES" dirty="0"/>
              <a:t> </a:t>
            </a:r>
            <a:r>
              <a:rPr lang="es-CL" sz="3200" dirty="0"/>
              <a:t>Reconocer tipos de paisajes que existen en Chile, según su clima, observando PPt, contestando preguntas y trabajando en el texto.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C38DB2C-E2CB-4589-A035-A455FDC7B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xmlns="" id="{31C069E8-00B6-4984-9184-49600B9440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345967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6FC870-3FFA-4112-99CA-2B0CC3BC9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400" dirty="0"/>
              <a:t>Habilidad: RECONOCER.</a:t>
            </a:r>
            <a:br>
              <a:rPr lang="es-CL" sz="4400" dirty="0"/>
            </a:br>
            <a:r>
              <a:rPr lang="es-CL" sz="4400" dirty="0"/>
              <a:t/>
            </a:r>
            <a:br>
              <a:rPr lang="es-CL" sz="4400" dirty="0"/>
            </a:br>
            <a:r>
              <a:rPr lang="es-ES" sz="2800" dirty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Examinar con cuidado y atención.</a:t>
            </a:r>
            <a:endParaRPr lang="es-CL" sz="2800" dirty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3D6FC1E-4FAB-4345-9BF8-5AAFBC2B34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 descr="Imagen 3">
            <a:extLst>
              <a:ext uri="{FF2B5EF4-FFF2-40B4-BE49-F238E27FC236}">
                <a16:creationId xmlns:a16="http://schemas.microsoft.com/office/drawing/2014/main" xmlns="" id="{14E7CEEE-2186-4367-83F6-FC381B7A09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2563142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AAD3D5-F13E-4FFE-9436-9422E9C98E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C13E1FE-7910-4B91-830E-9B343460A8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11" descr="Imagen 11">
            <a:extLst>
              <a:ext uri="{FF2B5EF4-FFF2-40B4-BE49-F238E27FC236}">
                <a16:creationId xmlns:a16="http://schemas.microsoft.com/office/drawing/2014/main" xmlns="" id="{A20AC0EE-5666-4FFC-ACC6-3CB22F9AB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101" y="0"/>
            <a:ext cx="484909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18" descr="Imagen 18">
            <a:extLst>
              <a:ext uri="{FF2B5EF4-FFF2-40B4-BE49-F238E27FC236}">
                <a16:creationId xmlns:a16="http://schemas.microsoft.com/office/drawing/2014/main" xmlns="" id="{1D40F94D-6DAB-41A7-99CE-9F27A0C1E7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078"/>
          <a:stretch>
            <a:fillRect/>
          </a:stretch>
        </p:blipFill>
        <p:spPr>
          <a:xfrm>
            <a:off x="6205192" y="-42337"/>
            <a:ext cx="5072408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8306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754E5B23-BE95-44E4-B4B4-848D84A47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Hoy aprenderemos climas y zonas de chile.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A020FA80-037A-466B-B065-EE08D3590F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xmlns="" id="{E5B661E1-F872-4518-82C0-9C083076F5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977587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33B367A-D239-4B57-AFA1-7ECB5E2A2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8886" y="2479406"/>
            <a:ext cx="4455457" cy="1759971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A0DBEDC5-1450-43E7-BC2E-FD03EC3228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7" name="Imagen 3" descr="Imagen 3">
            <a:extLst>
              <a:ext uri="{FF2B5EF4-FFF2-40B4-BE49-F238E27FC236}">
                <a16:creationId xmlns:a16="http://schemas.microsoft.com/office/drawing/2014/main" xmlns="" id="{3CEFC3AC-C735-46C9-9316-71CA901188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0" y="172252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2" descr="Mapas de Chile - mapas políticos, físicos, mudos. Para descargar">
            <a:extLst>
              <a:ext uri="{FF2B5EF4-FFF2-40B4-BE49-F238E27FC236}">
                <a16:creationId xmlns:a16="http://schemas.microsoft.com/office/drawing/2014/main" xmlns="" id="{E41B9492-5A0F-49B4-A01A-11D4D4C85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09" y="172252"/>
            <a:ext cx="68703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lustración de vector de un niño lindo de dibujos animados agitando |  Vector Premium">
            <a:extLst>
              <a:ext uri="{FF2B5EF4-FFF2-40B4-BE49-F238E27FC236}">
                <a16:creationId xmlns:a16="http://schemas.microsoft.com/office/drawing/2014/main" xmlns="" id="{4A83E7C1-BD4C-4AE0-8977-A625FDDE6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907" y="4329535"/>
            <a:ext cx="3446298" cy="26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cadillo: ovalado 5">
            <a:extLst>
              <a:ext uri="{FF2B5EF4-FFF2-40B4-BE49-F238E27FC236}">
                <a16:creationId xmlns:a16="http://schemas.microsoft.com/office/drawing/2014/main" xmlns="" id="{C5015748-5F93-4173-A046-0C54038EA543}"/>
              </a:ext>
            </a:extLst>
          </p:cNvPr>
          <p:cNvSpPr/>
          <p:nvPr/>
        </p:nvSpPr>
        <p:spPr>
          <a:xfrm>
            <a:off x="1086678" y="6858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Bocadillo: ovalado 7">
            <a:extLst>
              <a:ext uri="{FF2B5EF4-FFF2-40B4-BE49-F238E27FC236}">
                <a16:creationId xmlns:a16="http://schemas.microsoft.com/office/drawing/2014/main" xmlns="" id="{810A5ED0-0BC0-46C5-A97E-5F76DC032850}"/>
              </a:ext>
            </a:extLst>
          </p:cNvPr>
          <p:cNvSpPr/>
          <p:nvPr/>
        </p:nvSpPr>
        <p:spPr>
          <a:xfrm flipH="1">
            <a:off x="8082764" y="982629"/>
            <a:ext cx="3685166" cy="2618623"/>
          </a:xfrm>
          <a:prstGeom prst="wedgeEllipseCallout">
            <a:avLst>
              <a:gd name="adj1" fmla="val 2757"/>
              <a:gd name="adj2" fmla="val 7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Chile tiene una forma angosta y delgada, parecida a un ají.</a:t>
            </a:r>
          </a:p>
        </p:txBody>
      </p:sp>
    </p:spTree>
    <p:extLst>
      <p:ext uri="{BB962C8B-B14F-4D97-AF65-F5344CB8AC3E}">
        <p14:creationId xmlns:p14="http://schemas.microsoft.com/office/powerpoint/2010/main" val="392274892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DFCB3E6-64B0-4159-AFA8-4BF8B88BA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393" y="2152545"/>
            <a:ext cx="9802977" cy="1905403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EB8A0629-E7AC-4FD5-87B8-026825DF9D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xmlns="" id="{4272A248-FD1E-4618-8B2B-D9CED5D1CA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29984" y="0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4" descr="Ilustración de vector de un niño lindo de dibujos animados agitando |  Vector Premium">
            <a:extLst>
              <a:ext uri="{FF2B5EF4-FFF2-40B4-BE49-F238E27FC236}">
                <a16:creationId xmlns:a16="http://schemas.microsoft.com/office/drawing/2014/main" xmlns="" id="{AAE82B7B-8BEB-4471-BDD2-80B39B43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72" y="4210840"/>
            <a:ext cx="3446298" cy="26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ocadillo: ovalado 8">
            <a:extLst>
              <a:ext uri="{FF2B5EF4-FFF2-40B4-BE49-F238E27FC236}">
                <a16:creationId xmlns:a16="http://schemas.microsoft.com/office/drawing/2014/main" xmlns="" id="{B0F79A31-23D7-4070-AB61-A7875F40D0D3}"/>
              </a:ext>
            </a:extLst>
          </p:cNvPr>
          <p:cNvSpPr/>
          <p:nvPr/>
        </p:nvSpPr>
        <p:spPr>
          <a:xfrm flipH="1">
            <a:off x="7360204" y="583243"/>
            <a:ext cx="3685166" cy="2618623"/>
          </a:xfrm>
          <a:prstGeom prst="wedgeEllipseCallout">
            <a:avLst>
              <a:gd name="adj1" fmla="val 2757"/>
              <a:gd name="adj2" fmla="val 7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En Chile tenemos distintos tipos de climas . </a:t>
            </a:r>
          </a:p>
        </p:txBody>
      </p:sp>
      <p:pic>
        <p:nvPicPr>
          <p:cNvPr id="1026" name="Picture 2" descr="Definición de Clima » Concepto en Definición ABC">
            <a:extLst>
              <a:ext uri="{FF2B5EF4-FFF2-40B4-BE49-F238E27FC236}">
                <a16:creationId xmlns:a16="http://schemas.microsoft.com/office/drawing/2014/main" xmlns="" id="{7282463D-A78D-491C-9331-7C6892056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93" y="980662"/>
            <a:ext cx="6187107" cy="492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50079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38E4EF-0480-4BEB-9E53-FA5FC14FD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100" y="1732046"/>
            <a:ext cx="4142408" cy="457201"/>
          </a:xfrm>
        </p:spPr>
        <p:txBody>
          <a:bodyPr/>
          <a:lstStyle/>
          <a:p>
            <a:r>
              <a:rPr lang="es-CL" sz="4000" dirty="0"/>
              <a:t>LEAMOS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ABEF6A2D-6837-4565-B43C-F6B6DCD8E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 descr="Imagen 3">
            <a:extLst>
              <a:ext uri="{FF2B5EF4-FFF2-40B4-BE49-F238E27FC236}">
                <a16:creationId xmlns:a16="http://schemas.microsoft.com/office/drawing/2014/main" xmlns="" id="{274CC9CB-0CBD-4678-AA7D-5A293FF9B3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0" y="211753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8" name="Picture 2" descr="las-zonas-de-chile-cuarto-bsico-3-638.jpg (638×479) | Chile, Mapa chile,  Mapas">
            <a:extLst>
              <a:ext uri="{FF2B5EF4-FFF2-40B4-BE49-F238E27FC236}">
                <a16:creationId xmlns:a16="http://schemas.microsoft.com/office/drawing/2014/main" xmlns="" id="{7E01AF31-EB53-4532-9735-586267A68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42" y="516835"/>
            <a:ext cx="6076950" cy="580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 Dibujos Animados Lindo Del Niño Ilustraciones Vectoriales, Clip Art  Vectorizado Libre De Derechos. Image 71907230.">
            <a:extLst>
              <a:ext uri="{FF2B5EF4-FFF2-40B4-BE49-F238E27FC236}">
                <a16:creationId xmlns:a16="http://schemas.microsoft.com/office/drawing/2014/main" xmlns="" id="{37F23A06-E275-4004-AA7B-93DDB0853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692" y="3429000"/>
            <a:ext cx="3547856" cy="298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ocadillo: ovalado 8">
            <a:extLst>
              <a:ext uri="{FF2B5EF4-FFF2-40B4-BE49-F238E27FC236}">
                <a16:creationId xmlns:a16="http://schemas.microsoft.com/office/drawing/2014/main" xmlns="" id="{B8B1D805-EEBD-4A5A-80F0-65576C1463CD}"/>
              </a:ext>
            </a:extLst>
          </p:cNvPr>
          <p:cNvSpPr/>
          <p:nvPr/>
        </p:nvSpPr>
        <p:spPr>
          <a:xfrm flipH="1">
            <a:off x="7534025" y="-118786"/>
            <a:ext cx="3685166" cy="3095997"/>
          </a:xfrm>
          <a:prstGeom prst="wedgeEllipseCallout">
            <a:avLst>
              <a:gd name="adj1" fmla="val 2757"/>
              <a:gd name="adj2" fmla="val 7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Chile se divide en zonas según su clima.</a:t>
            </a:r>
          </a:p>
        </p:txBody>
      </p:sp>
      <p:pic>
        <p:nvPicPr>
          <p:cNvPr id="2052" name="Picture 4" descr="El sol tenía frío es uno de los poemas infantiles con rimas de la escritora  Marisa Alonsosantamaria suge… | Emoji pictures, Animated smiley faces,  Funny emoji faces">
            <a:extLst>
              <a:ext uri="{FF2B5EF4-FFF2-40B4-BE49-F238E27FC236}">
                <a16:creationId xmlns:a16="http://schemas.microsoft.com/office/drawing/2014/main" xmlns="" id="{D5B77A0D-9D88-426E-8551-001201BC4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304" y="1348526"/>
            <a:ext cx="851038" cy="91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n sol y nubes para niños - Buscar con Google | Cartoon sun, Cute  cartoon, Cartoon clouds">
            <a:extLst>
              <a:ext uri="{FF2B5EF4-FFF2-40B4-BE49-F238E27FC236}">
                <a16:creationId xmlns:a16="http://schemas.microsoft.com/office/drawing/2014/main" xmlns="" id="{70031047-DE91-4F87-9385-676C4F87E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793" y="2996557"/>
            <a:ext cx="1013377" cy="95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luvia Animada Png - Lluvia Clipart | Full Size PNG Download | SeekPNG">
            <a:extLst>
              <a:ext uri="{FF2B5EF4-FFF2-40B4-BE49-F238E27FC236}">
                <a16:creationId xmlns:a16="http://schemas.microsoft.com/office/drawing/2014/main" xmlns="" id="{1BE80FE9-C04D-49F6-8543-DDE63454A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857" y="4116152"/>
            <a:ext cx="880894" cy="79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lank Vertical Glog - Nube Con Nieve Animada - Free Transparent PNG  Download - PNGkey">
            <a:extLst>
              <a:ext uri="{FF2B5EF4-FFF2-40B4-BE49-F238E27FC236}">
                <a16:creationId xmlns:a16="http://schemas.microsoft.com/office/drawing/2014/main" xmlns="" id="{1DD99D58-0734-4EE4-8DDD-654425955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62" y="5374676"/>
            <a:ext cx="848760" cy="80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74376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286</TotalTime>
  <Words>159</Words>
  <Application>Microsoft Office PowerPoint</Application>
  <PresentationFormat>Panorámica</PresentationFormat>
  <Paragraphs>25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Centaur</vt:lpstr>
      <vt:lpstr>Century Gothic</vt:lpstr>
      <vt:lpstr>Garamond</vt:lpstr>
      <vt:lpstr>Savon</vt:lpstr>
      <vt:lpstr>Bienvenidos</vt:lpstr>
      <vt:lpstr>Jueves 8 de octubre.</vt:lpstr>
      <vt:lpstr>Objetivo:: Reconocer tipos de paisajes que existen en Chile, según su clima, observando PPt, contestando preguntas y trabajando en el texto.</vt:lpstr>
      <vt:lpstr>Habilidad: RECONOCER.  Examinar con cuidado y atención.</vt:lpstr>
      <vt:lpstr>Presentación de PowerPoint</vt:lpstr>
      <vt:lpstr>Hoy aprenderemos climas y zonas de chile.</vt:lpstr>
      <vt:lpstr>Presentación de PowerPoint</vt:lpstr>
      <vt:lpstr>Presentación de PowerPoint</vt:lpstr>
      <vt:lpstr>LEAMOS</vt:lpstr>
      <vt:lpstr>Presentación de PowerPoint</vt:lpstr>
      <vt:lpstr>Presentación de PowerPoint</vt:lpstr>
      <vt:lpstr>                            </vt:lpstr>
      <vt:lpstr>Presentación de PowerPoint</vt:lpstr>
      <vt:lpstr>Presentación de PowerPoint</vt:lpstr>
      <vt:lpstr>Presentación de PowerPoint</vt:lpstr>
      <vt:lpstr>Nos vemos pronto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</dc:title>
  <dc:creator>maria jose guerrero retamales</dc:creator>
  <cp:lastModifiedBy>HP</cp:lastModifiedBy>
  <cp:revision>33</cp:revision>
  <cp:lastPrinted>2020-10-05T13:54:25Z</cp:lastPrinted>
  <dcterms:created xsi:type="dcterms:W3CDTF">2020-09-09T20:08:10Z</dcterms:created>
  <dcterms:modified xsi:type="dcterms:W3CDTF">2020-10-05T13:54:30Z</dcterms:modified>
</cp:coreProperties>
</file>