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Playfair Display" panose="020B0604020202020204" charset="0"/>
      <p:regular r:id="rId14"/>
      <p:bold r:id="rId15"/>
      <p:italic r:id="rId16"/>
      <p:boldItalic r:id="rId17"/>
    </p:embeddedFont>
    <p:embeddedFont>
      <p:font typeface="Playfair Display Regular" panose="020B0604020202020204" charset="0"/>
      <p:bold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67361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253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21386b2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21386b2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912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21386b25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21386b25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637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172b5c1b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172b5c1bc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60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172b5c1b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172b5c1b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675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172b5c1bc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172b5c1bc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41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172b5c1bc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172b5c1bc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4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172b5c1bc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172b5c1bc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0005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172b5c1bc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172b5c1bc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22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172b5c1bc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172b5c1bc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46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172b5c1bc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172b5c1bc_0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85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7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RESPUESTAS CORPORALES</a:t>
            </a:r>
            <a:endParaRPr sz="47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CLASE DE EDUCACIÓN FÍSICA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PRIMERO BÁSICO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SEMANA 32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PROFESORA MABEL ORDÓÑEZ GARAY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9" name="Google Shape;69;p13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1125" y="2752874"/>
            <a:ext cx="2234325" cy="20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¿Cuáles son las respuestas corporales?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</a:rPr>
              <a:t>Y sirven para enviar más oxígeno a nuestro cuerpo y regular la temperatura  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155" name="Google Shape;155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Las respuestas corporales son:</a:t>
            </a:r>
            <a:endParaRPr sz="14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Playfair Display"/>
              <a:buChar char="●"/>
            </a:pPr>
            <a:r>
              <a:rPr lang="es" sz="14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Cambios de color en la piel</a:t>
            </a:r>
            <a:endParaRPr sz="14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Playfair Display"/>
              <a:buChar char="●"/>
            </a:pPr>
            <a:r>
              <a:rPr lang="es" sz="14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Sudor</a:t>
            </a:r>
            <a:endParaRPr sz="14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Playfair Display"/>
              <a:buChar char="●"/>
            </a:pPr>
            <a:r>
              <a:rPr lang="es" sz="14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Agitación</a:t>
            </a:r>
            <a:endParaRPr sz="14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Playfair Display"/>
              <a:buChar char="●"/>
            </a:pPr>
            <a:r>
              <a:rPr lang="es" sz="14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Dificultad para hablar</a:t>
            </a:r>
            <a:endParaRPr sz="14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Playfair Display"/>
              <a:buChar char="●"/>
            </a:pPr>
            <a:r>
              <a:rPr lang="es" sz="14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Aumento en la respiración</a:t>
            </a:r>
            <a:endParaRPr sz="14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Playfair Display"/>
              <a:buChar char="●"/>
            </a:pPr>
            <a:r>
              <a:rPr lang="es" sz="14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Aumento en los latidos del corazón</a:t>
            </a:r>
            <a:endParaRPr sz="14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Playfair Display"/>
              <a:buChar char="●"/>
            </a:pPr>
            <a:r>
              <a:rPr lang="es" sz="14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Cansancio</a:t>
            </a:r>
            <a:endParaRPr sz="14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6" name="Google Shape;156;p22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75" y="1903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3525" y="3176925"/>
            <a:ext cx="3155600" cy="16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</a:rPr>
              <a:t>ESPERO QUE TE HAYA GUSTADO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163" name="Google Shape;163;p23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3450" y="260873"/>
            <a:ext cx="1305385" cy="18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2500" y="3259300"/>
            <a:ext cx="13335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86899" y="111550"/>
            <a:ext cx="4954549" cy="4954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0075" y="3287116"/>
            <a:ext cx="1333500" cy="1292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</a:t>
            </a: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¿CÓMO SE HAN SENTIDO?</a:t>
            </a:r>
            <a:endParaRPr>
              <a:solidFill>
                <a:srgbClr val="FFFF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¿Y CÓMO ESTÁ LA FAMILIA?</a:t>
            </a:r>
            <a:r>
              <a:rPr lang="es" sz="12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OA_OR_07</a:t>
            </a:r>
            <a:endParaRPr sz="12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471900" y="1871263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Recordar que la respuesta a esta pregunta está relacionado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un sentimiento, no a un estado de ánimo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¿Con quién viven? ¿Tomaron desayuno acompañados?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¿Hacen alguna actividad juntos? ¿Ayudas en la casa?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3375" y="321978"/>
            <a:ext cx="4968550" cy="464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7425" y="1786450"/>
            <a:ext cx="2209800" cy="2879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 descr="insigni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</a:rPr>
              <a:t>         </a:t>
            </a: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ATENCIÓN!!!!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Recordamos nuestras normas virtuales</a:t>
            </a:r>
            <a:endParaRPr sz="18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6" name="Google Shape;86;p15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78" y="2246975"/>
            <a:ext cx="2181225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1750" y="588225"/>
            <a:ext cx="1197976" cy="159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6800" y="559525"/>
            <a:ext cx="1241024" cy="165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64900" y="481848"/>
            <a:ext cx="1197975" cy="1599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91749" y="2920938"/>
            <a:ext cx="1977325" cy="149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77150" y="2867893"/>
            <a:ext cx="1197976" cy="1597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582400" y="2867900"/>
            <a:ext cx="1197975" cy="15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VAS A</a:t>
            </a:r>
            <a:endParaRPr sz="22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NECESITAR</a:t>
            </a:r>
            <a:endParaRPr b="1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Espacio 1 metro por 1 metro</a:t>
            </a:r>
            <a:endParaRPr sz="18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Botella de agua</a:t>
            </a:r>
            <a:endParaRPr sz="18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Guía 32</a:t>
            </a:r>
            <a:endParaRPr sz="18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0" name="Google Shape;100;p16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2575" y="72425"/>
            <a:ext cx="131445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3675" y="2282225"/>
            <a:ext cx="2076450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2525" y="152400"/>
            <a:ext cx="272176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OBJETIVO DE APRENDIZAJE 08</a:t>
            </a: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Reconocer las sensaciones y respuestas corporales provocadas por la práctica de actividad física</a:t>
            </a:r>
            <a:endParaRPr b="1">
              <a:solidFill>
                <a:srgbClr val="0000FF"/>
              </a:solidFill>
              <a:highlight>
                <a:srgbClr val="C0C0C0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Identificarás las distintas respuestas corporales provocadas por la actividad física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17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45417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525" y="2739338"/>
            <a:ext cx="234315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9000" y="2571750"/>
            <a:ext cx="209550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PONTE DE PIE!!!</a:t>
            </a:r>
            <a:endParaRPr sz="32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BAILAR</a:t>
            </a:r>
            <a:endParaRPr sz="32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“SOY UNA TAZA”</a:t>
            </a:r>
            <a:endParaRPr sz="32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“ES EL PISTÓN”</a:t>
            </a:r>
            <a:endParaRPr sz="32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19" name="Google Shape;119;p18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150" y="284226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6050" y="204300"/>
            <a:ext cx="3761350" cy="465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00"/>
                </a:solidFill>
              </a:rPr>
              <a:t>         </a:t>
            </a: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OBSERVA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</a:rPr>
              <a:t>¿Qué le pasó a mi corazón?</a:t>
            </a:r>
            <a:endParaRPr sz="18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</a:rPr>
              <a:t>Y a mis pulmones?</a:t>
            </a:r>
            <a:endParaRPr sz="18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</a:rPr>
              <a:t>¿Te cansaste?</a:t>
            </a:r>
            <a:endParaRPr sz="18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</a:rPr>
              <a:t>¿Te dió calor?</a:t>
            </a:r>
            <a:endParaRPr sz="18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 b="1">
                <a:solidFill>
                  <a:srgbClr val="FFFF00"/>
                </a:solidFill>
              </a:rPr>
              <a:t>¿Sudaste?</a:t>
            </a:r>
            <a:endParaRPr sz="1800" b="1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127" name="Google Shape;127;p19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50" y="467751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2428" y="214375"/>
            <a:ext cx="2352675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3767775" y="681675"/>
            <a:ext cx="2664600" cy="38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Las respuestas corporales son: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layfair Display"/>
              <a:buChar char="●"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Cambios de color en la piel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layfair Display"/>
              <a:buChar char="●"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Sudor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layfair Display"/>
              <a:buChar char="●"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Agitación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layfair Display"/>
              <a:buChar char="●"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Dificultad para hablar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layfair Display"/>
              <a:buChar char="●"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Aumento en la respiración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layfair Display"/>
              <a:buChar char="●"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Aumento en los latidos del corazón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400"/>
              <a:buFont typeface="Playfair Display"/>
              <a:buChar char="●"/>
            </a:pPr>
            <a:r>
              <a:rPr lang="es" b="1">
                <a:solidFill>
                  <a:srgbClr val="0000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Cansancio</a:t>
            </a: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9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4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9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4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90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1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4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1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MI CORAZÓN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¿Qué función tiene mi corazón?</a:t>
            </a:r>
            <a:endParaRPr sz="1400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Su función es empujar la sangre a todo mi cuerpo con sangre “limpia”, o sea, con oxígeno que inhalamos por nuestros pulmones y recibir la sangre “sucia” y empujarla a los pulmones para que exhalen al exterior.Observa el corazón y fijate que tiene 4 “bolsitas” por donde entra y sale la sangre</a:t>
            </a:r>
            <a:endParaRPr sz="1400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1A1A1A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solidFill>
                <a:srgbClr val="FFFF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  <a:highlight>
                <a:srgbClr val="FFFFFF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88050"/>
            <a:ext cx="3552425" cy="45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 descr="insign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50" y="467751"/>
            <a:ext cx="530617" cy="7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0"/>
          <p:cNvSpPr txBox="1"/>
          <p:nvPr/>
        </p:nvSpPr>
        <p:spPr>
          <a:xfrm>
            <a:off x="4868500" y="1798200"/>
            <a:ext cx="3386100" cy="24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                    </a:t>
            </a:r>
            <a:r>
              <a:rPr lang="es" sz="3000">
                <a:solidFill>
                  <a:srgbClr val="00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2</a:t>
            </a:r>
            <a:endParaRPr sz="3000">
              <a:solidFill>
                <a:srgbClr val="00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1</a:t>
            </a:r>
            <a:endParaRPr sz="3000">
              <a:solidFill>
                <a:srgbClr val="00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          4</a:t>
            </a:r>
            <a:endParaRPr sz="3000">
              <a:solidFill>
                <a:srgbClr val="00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rgbClr val="00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3             </a:t>
            </a:r>
            <a:endParaRPr sz="3000">
              <a:solidFill>
                <a:srgbClr val="00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rgbClr val="00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      </a:t>
            </a:r>
            <a:endParaRPr sz="2600">
              <a:solidFill>
                <a:srgbClr val="00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FFFF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OBSERVA TU CORAZÓN</a:t>
            </a:r>
            <a:endParaRPr b="1">
              <a:solidFill>
                <a:srgbClr val="FFFF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0000FF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rPr>
              <a:t>Realiza los siguientes ejercicios durante 30 segundos y cuenta la cantidad de veces que late tu corazón</a:t>
            </a:r>
            <a:endParaRPr>
              <a:solidFill>
                <a:srgbClr val="0000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FF"/>
              </a:solidFill>
              <a:latin typeface="Playfair Display Regular"/>
              <a:ea typeface="Playfair Display Regular"/>
              <a:cs typeface="Playfair Display Regular"/>
              <a:sym typeface="Playfair Display Regular"/>
            </a:endParaRPr>
          </a:p>
        </p:txBody>
      </p:sp>
      <p:pic>
        <p:nvPicPr>
          <p:cNvPr id="145" name="Google Shape;145;p21" descr="insign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50" y="467751"/>
            <a:ext cx="530617" cy="7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50" y="2716563"/>
            <a:ext cx="2266950" cy="20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9913" y="298326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4613" y="2849913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</Words>
  <Application>Microsoft Office PowerPoint</Application>
  <PresentationFormat>Presentación en pantalla (16:9)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Playfair Display</vt:lpstr>
      <vt:lpstr>Playfair Display Regular</vt:lpstr>
      <vt:lpstr>Roboto</vt:lpstr>
      <vt:lpstr>Lato</vt:lpstr>
      <vt:lpstr>Material</vt:lpstr>
      <vt:lpstr>RESPUESTAS CORPORALES</vt:lpstr>
      <vt:lpstr> ¿CÓMO SE HAN SENTIDO? ¿Y CÓMO ESTÁ LA FAMILIA?OA_OR_07</vt:lpstr>
      <vt:lpstr>           ATENCIÓN!!!! </vt:lpstr>
      <vt:lpstr>VAS A  NECESITAR</vt:lpstr>
      <vt:lpstr> OBJETIVO DE APRENDIZAJE 08</vt:lpstr>
      <vt:lpstr> PONTE DE PIE!!! A BAILAR  “SOY UNA TAZA”  “ES EL PISTÓN” </vt:lpstr>
      <vt:lpstr>         OBSERVA</vt:lpstr>
      <vt:lpstr>         MI CORAZÓN</vt:lpstr>
      <vt:lpstr>OBSERVA TU CORAZÓN</vt:lpstr>
      <vt:lpstr>¿Cuáles son las respuestas corporales?</vt:lpstr>
      <vt:lpstr>ESPERO QUE TE HAYA GUSTADO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RESPUESTAS CORPORALES</dc:title>
  <dc:creator>Usuario</dc:creator>
  <cp:lastModifiedBy>HP</cp:lastModifiedBy>
  <cp:revision>1</cp:revision>
  <dcterms:modified xsi:type="dcterms:W3CDTF">2020-11-25T15:59:11Z</dcterms:modified>
</cp:coreProperties>
</file>