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Proxima Nova" panose="020B0604020202020204" charset="0"/>
      <p:regular r:id="rId15"/>
      <p:bold r:id="rId16"/>
      <p:italic r:id="rId17"/>
      <p:boldItalic r:id="rId18"/>
    </p:embeddedFont>
    <p:embeddedFont>
      <p:font typeface="Alfa Slab One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457008-A08B-4363-8F89-9B19DB201821}">
  <a:tblStyle styleId="{50457008-A08B-4363-8F89-9B19DB2018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1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5107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768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946a7fb9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946a7fb9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24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946a7fb9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946a7fb9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925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946a7fb9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946a7fb9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35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c800c549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c800c549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09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9c800c549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9c800c549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6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946a7fb9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946a7fb9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05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946a7fb9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946a7fb9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91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946a7fb9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946a7fb9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23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946a7fb9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946a7fb9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116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946a7fb9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946a7fb9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27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946a7fb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946a7fb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88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BAILES TÍPICOS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00FF"/>
                </a:solidFill>
              </a:rPr>
              <a:t>Guía semana 25 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58" name="Google Shape;58;p13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00" y="680576"/>
            <a:ext cx="530617" cy="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ENCUENTRA LA RESPUESTA</a:t>
            </a: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4.-  ¿Cuál de estos bailes es también un juego?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pericona                                                  Registra en tu cuaderno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El rin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escoba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Google Shape;136;p22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Google Shape;137;p22"/>
          <p:cNvGraphicFramePr/>
          <p:nvPr/>
        </p:nvGraphicFramePr>
        <p:xfrm>
          <a:off x="2718425" y="2189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{50457008-A08B-4363-8F89-9B19DB201821}</a:tableStyleId>
              </a:tblPr>
              <a:tblGrid>
                <a:gridCol w="752475"/>
                <a:gridCol w="1095375"/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Pregunta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Respuesta</a:t>
                      </a: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A  B  C </a:t>
                      </a: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2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A  B  C </a:t>
                      </a: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3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A  B  C </a:t>
                      </a: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4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A  B  C </a:t>
                      </a:r>
                      <a:endParaRPr sz="1200"/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OBSERVA LOS DIBUJOS Y ESCRIBE EL NOMBRE DEL BAILE</a:t>
            </a:r>
            <a:endParaRPr sz="2500"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Registra en tu cuaderno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9625" y="1272125"/>
            <a:ext cx="4624375" cy="3243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p23"/>
          <p:cNvGraphicFramePr/>
          <p:nvPr/>
        </p:nvGraphicFramePr>
        <p:xfrm>
          <a:off x="587225" y="265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{50457008-A08B-4363-8F89-9B19DB201821}</a:tableStyleId>
              </a:tblPr>
              <a:tblGrid>
                <a:gridCol w="523875"/>
                <a:gridCol w="1838325"/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Baile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Nombre</a:t>
                      </a: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1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2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3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3500" marR="63500" marT="63500" marB="63500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4</a:t>
                      </a:r>
                      <a:endParaRPr sz="1200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146" name="Google Shape;146;p23"/>
          <p:cNvSpPr txBox="1"/>
          <p:nvPr/>
        </p:nvSpPr>
        <p:spPr>
          <a:xfrm>
            <a:off x="739625" y="2810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TABLA N°2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PARA CERRAR LA CLASE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¿Crees que nuestros bailes típicos son llamativos, entretenidos o tediosos y poco interesantes?</a:t>
            </a:r>
            <a:endParaRPr sz="23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271" y="1788475"/>
            <a:ext cx="4185579" cy="33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descr="insign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BUENOS DÍAS NIÑOS Y NIÑAS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725" y="1251800"/>
            <a:ext cx="5168525" cy="33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AHORA A PONER ATENCIÓN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900" y="2951200"/>
            <a:ext cx="1241024" cy="165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950" y="2869450"/>
            <a:ext cx="1197976" cy="15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0975" y="1152475"/>
            <a:ext cx="1147745" cy="15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1549" y="2951200"/>
            <a:ext cx="1977325" cy="149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0500" y="2816425"/>
            <a:ext cx="1197975" cy="15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descr="insignia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925" y="445026"/>
            <a:ext cx="530617" cy="7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de aprendizaje OA 05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Ejecutar movimientos o elementos de danzas tradicionales de forma coordinada, utilizando actividades rítmicas y lúdicas de forma individual o grupal.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Objetivo de la clase: reconocer los bailes típicos de nuestro país</a:t>
            </a:r>
            <a:endParaRPr sz="1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6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469" y="2091425"/>
            <a:ext cx="2166625" cy="263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NUESTROS BAILES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¿Quién se acuerda que bailes realizamos el año pasado?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Cueca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Huachitorito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escoba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Pascuense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Tirana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92" name="Google Shape;92;p17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375" y="1645900"/>
            <a:ext cx="1785151" cy="18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4125" y="2991075"/>
            <a:ext cx="1656819" cy="173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9025" y="1530875"/>
            <a:ext cx="1542219" cy="1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6950" y="1530875"/>
            <a:ext cx="1785150" cy="186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2089" y="3095875"/>
            <a:ext cx="1681909" cy="173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ZONA NORTE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ALGUNOS BAILES TÍPICOS SON: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Trote nortino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 Cacharpaya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Huachitorito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Carnavalito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Cachimbo</a:t>
            </a:r>
            <a:r>
              <a:rPr lang="es">
                <a:solidFill>
                  <a:srgbClr val="0000FF"/>
                </a:solidFill>
                <a:highlight>
                  <a:srgbClr val="FFFFFF"/>
                </a:highlight>
                <a:latin typeface="Alfa Slab One"/>
                <a:ea typeface="Alfa Slab One"/>
                <a:cs typeface="Alfa Slab One"/>
                <a:sym typeface="Alfa Slab One"/>
              </a:rPr>
              <a:t> 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Tirana</a:t>
            </a:r>
            <a:endParaRPr sz="24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075" y="1262426"/>
            <a:ext cx="3530175" cy="36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descr="insign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ZONA SUR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ALGUNOS BAILES TÍPICOS SON: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Trastasera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El Costillar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Escoba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El Rin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Pericona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Sirilla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Nave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lfa Slab One"/>
              <a:buChar char="➢"/>
            </a:pPr>
            <a:r>
              <a:rPr lang="es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Cielito</a:t>
            </a: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12" name="Google Shape;112;p19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472" y="1273825"/>
            <a:ext cx="329362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ACTIVIDADES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Encuentra la respuesta correcta y ciérrala 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 1.- En esta guía vimos bailes de: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zona norte y centro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zona sur y norte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zona insular y centro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0" name="Google Shape;120;p20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925" y="1739950"/>
            <a:ext cx="30480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</a:rPr>
              <a:t>ENCUENTRA LA RESPUESTA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2.- Los bailes típicos son aquellos que: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están de moda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todos sabemos sus pasos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pasan de generación en generación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3.- ¿Cuál baile es exclusivamente religioso?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Carnavalito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Cachimbo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lfa Slab One"/>
              <a:buAutoNum type="alphaLcParenR"/>
            </a:pPr>
            <a:r>
              <a:rPr lang="es" sz="1600">
                <a:solidFill>
                  <a:srgbClr val="0000FF"/>
                </a:solidFill>
                <a:latin typeface="Alfa Slab One"/>
                <a:ea typeface="Alfa Slab One"/>
                <a:cs typeface="Alfa Slab One"/>
                <a:sym typeface="Alfa Slab One"/>
              </a:rPr>
              <a:t>La Tirana</a:t>
            </a: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28" name="Google Shape;128;p21" descr="insign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450" y="410788"/>
            <a:ext cx="463825" cy="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175" y="1587125"/>
            <a:ext cx="28765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Presentación en pantalla (16:9)</PresentationFormat>
  <Paragraphs>87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Proxima Nova</vt:lpstr>
      <vt:lpstr>Alfa Slab One</vt:lpstr>
      <vt:lpstr>Gameday</vt:lpstr>
      <vt:lpstr>BAILES TÍPICOS</vt:lpstr>
      <vt:lpstr>BUENOS DÍAS NIÑOS Y NIÑAS</vt:lpstr>
      <vt:lpstr>AHORA A PONER ATENCIÓN</vt:lpstr>
      <vt:lpstr>Objetivo de aprendizaje OA 05</vt:lpstr>
      <vt:lpstr>NUESTROS BAILES</vt:lpstr>
      <vt:lpstr>ZONA NORTE</vt:lpstr>
      <vt:lpstr>ZONA SUR</vt:lpstr>
      <vt:lpstr>ACTIVIDADES</vt:lpstr>
      <vt:lpstr>ENCUENTRA LA RESPUESTA </vt:lpstr>
      <vt:lpstr>ENCUENTRA LA RESPUESTA</vt:lpstr>
      <vt:lpstr>OBSERVA LOS DIBUJOS Y ESCRIBE EL NOMBRE DEL BAILE</vt:lpstr>
      <vt:lpstr>PARA CERRAR LA CLASE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BAILES TÍPICOS</dc:title>
  <dc:creator>Usuario</dc:creator>
  <cp:lastModifiedBy>HP</cp:lastModifiedBy>
  <cp:revision>1</cp:revision>
  <dcterms:modified xsi:type="dcterms:W3CDTF">2020-09-28T14:26:34Z</dcterms:modified>
</cp:coreProperties>
</file>