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sldIdLst>
    <p:sldId id="256" r:id="rId2"/>
    <p:sldId id="269" r:id="rId3"/>
    <p:sldId id="272" r:id="rId4"/>
    <p:sldId id="273" r:id="rId5"/>
    <p:sldId id="271" r:id="rId6"/>
    <p:sldId id="257" r:id="rId7"/>
    <p:sldId id="277" r:id="rId8"/>
    <p:sldId id="258" r:id="rId9"/>
    <p:sldId id="259" r:id="rId10"/>
    <p:sldId id="262" r:id="rId11"/>
    <p:sldId id="260" r:id="rId12"/>
    <p:sldId id="276" r:id="rId13"/>
    <p:sldId id="263" r:id="rId14"/>
    <p:sldId id="275" r:id="rId15"/>
    <p:sldId id="274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60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37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01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70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73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68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86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35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1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26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B334A90-EB03-42F3-8859-2C2B2724C058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90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5D2E74-CF35-48E6-8D88-CAE19335D1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Bienvenidos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511164-173C-4AAC-A04A-4480567F5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068418"/>
            <a:ext cx="9070848" cy="1070846"/>
          </a:xfrm>
        </p:spPr>
        <p:txBody>
          <a:bodyPr>
            <a:normAutofit fontScale="70000" lnSpcReduction="20000"/>
          </a:bodyPr>
          <a:lstStyle/>
          <a:p>
            <a:r>
              <a:rPr lang="es-CL" dirty="0"/>
              <a:t>Primer año</a:t>
            </a:r>
          </a:p>
          <a:p>
            <a:r>
              <a:rPr lang="es-CL" dirty="0"/>
              <a:t>Ciencias Naturales</a:t>
            </a:r>
          </a:p>
          <a:p>
            <a:r>
              <a:rPr lang="es-CL" dirty="0"/>
              <a:t>Profesora: María José Guerrero</a:t>
            </a:r>
          </a:p>
        </p:txBody>
      </p:sp>
      <p:pic>
        <p:nvPicPr>
          <p:cNvPr id="5" name="Imagen 3" descr="Imagen 3">
            <a:extLst>
              <a:ext uri="{FF2B5EF4-FFF2-40B4-BE49-F238E27FC236}">
                <a16:creationId xmlns:a16="http://schemas.microsoft.com/office/drawing/2014/main" id="{7692018F-0D95-4AB4-B4AF-8638985A7C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6689712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9229FA9-FEC6-423C-87A2-D98E96568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21717" y="2181863"/>
            <a:ext cx="17489416" cy="2500199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FEAEF36-EF83-4400-A861-E0AAD94039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" name="Imagen 6" descr="Imagen 3">
            <a:extLst>
              <a:ext uri="{FF2B5EF4-FFF2-40B4-BE49-F238E27FC236}">
                <a16:creationId xmlns:a16="http://schemas.microsoft.com/office/drawing/2014/main" id="{B1176663-12A6-4F3F-BC26-89216E5167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0" y="-28954"/>
            <a:ext cx="1212409" cy="1316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4" descr="De Dibujos Animados Lindo Del Niño Ilustraciones Vectoriales, Clip Art  Vectorizado Libre De Derechos. Image 71907230.">
            <a:extLst>
              <a:ext uri="{FF2B5EF4-FFF2-40B4-BE49-F238E27FC236}">
                <a16:creationId xmlns:a16="http://schemas.microsoft.com/office/drawing/2014/main" id="{8A8483D6-6E0B-4AE8-AE9B-8E09AF60D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388" y="3731220"/>
            <a:ext cx="3547856" cy="298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cadillo: ovalado 9">
            <a:extLst>
              <a:ext uri="{FF2B5EF4-FFF2-40B4-BE49-F238E27FC236}">
                <a16:creationId xmlns:a16="http://schemas.microsoft.com/office/drawing/2014/main" id="{47D8FD2C-3595-4EB7-9213-10D382B82366}"/>
              </a:ext>
            </a:extLst>
          </p:cNvPr>
          <p:cNvSpPr/>
          <p:nvPr/>
        </p:nvSpPr>
        <p:spPr>
          <a:xfrm flipH="1">
            <a:off x="8353388" y="57409"/>
            <a:ext cx="3685166" cy="3095997"/>
          </a:xfrm>
          <a:prstGeom prst="wedgeEllipseCallout">
            <a:avLst>
              <a:gd name="adj1" fmla="val 2757"/>
              <a:gd name="adj2" fmla="val 7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También existen animales nocturnos.</a:t>
            </a:r>
          </a:p>
        </p:txBody>
      </p:sp>
      <p:pic>
        <p:nvPicPr>
          <p:cNvPr id="3074" name="Picture 2" descr="Animales nocturnos: Tipos y características">
            <a:extLst>
              <a:ext uri="{FF2B5EF4-FFF2-40B4-BE49-F238E27FC236}">
                <a16:creationId xmlns:a16="http://schemas.microsoft.com/office/drawing/2014/main" id="{E4739B32-A8F4-4362-BDF3-34AB7A28A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20" y="442010"/>
            <a:ext cx="7105968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una gif. 75 imágenes animadas realizadas en el espacio y en la tierra.">
            <a:extLst>
              <a:ext uri="{FF2B5EF4-FFF2-40B4-BE49-F238E27FC236}">
                <a16:creationId xmlns:a16="http://schemas.microsoft.com/office/drawing/2014/main" id="{8B1A3B9D-859D-4E05-9E90-65C9059313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4962"/>
            <a:ext cx="2620370" cy="204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04197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38E4EF-0480-4BEB-9E53-FA5FC14FD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100" y="1732046"/>
            <a:ext cx="4142408" cy="457201"/>
          </a:xfrm>
        </p:spPr>
        <p:txBody>
          <a:bodyPr>
            <a:normAutofit fontScale="90000"/>
          </a:bodyPr>
          <a:lstStyle/>
          <a:p>
            <a:endParaRPr lang="es-CL" sz="4000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ABEF6A2D-6837-4565-B43C-F6B6DCD8E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703482"/>
            <a:ext cx="8637072" cy="977621"/>
          </a:xfrm>
        </p:spPr>
        <p:txBody>
          <a:bodyPr/>
          <a:lstStyle/>
          <a:p>
            <a:endParaRPr lang="es-CL"/>
          </a:p>
        </p:txBody>
      </p:sp>
      <p:pic>
        <p:nvPicPr>
          <p:cNvPr id="6" name="Imagen 5" descr="Imagen 3">
            <a:extLst>
              <a:ext uri="{FF2B5EF4-FFF2-40B4-BE49-F238E27FC236}">
                <a16:creationId xmlns:a16="http://schemas.microsoft.com/office/drawing/2014/main" id="{274CC9CB-0CBD-4678-AA7D-5A293FF9B3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0" y="211753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4" descr="De Dibujos Animados Lindo Del Niño Ilustraciones Vectoriales, Clip Art  Vectorizado Libre De Derechos. Image 71907230.">
            <a:extLst>
              <a:ext uri="{FF2B5EF4-FFF2-40B4-BE49-F238E27FC236}">
                <a16:creationId xmlns:a16="http://schemas.microsoft.com/office/drawing/2014/main" id="{603B5106-8E55-4FB9-A1C5-AC0B66094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883" y="2790316"/>
            <a:ext cx="3547856" cy="298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ocadillo: ovalado 7">
            <a:extLst>
              <a:ext uri="{FF2B5EF4-FFF2-40B4-BE49-F238E27FC236}">
                <a16:creationId xmlns:a16="http://schemas.microsoft.com/office/drawing/2014/main" id="{C54BB5A6-024C-47F0-B969-7AAE79935BEE}"/>
              </a:ext>
            </a:extLst>
          </p:cNvPr>
          <p:cNvSpPr/>
          <p:nvPr/>
        </p:nvSpPr>
        <p:spPr>
          <a:xfrm flipH="1">
            <a:off x="8326883" y="-235772"/>
            <a:ext cx="3361534" cy="2425019"/>
          </a:xfrm>
          <a:prstGeom prst="wedgeEllipseCallout">
            <a:avLst>
              <a:gd name="adj1" fmla="val 2757"/>
              <a:gd name="adj2" fmla="val 7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Los </a:t>
            </a:r>
            <a:r>
              <a:rPr lang="es-ES" sz="2000" b="1" dirty="0"/>
              <a:t>animales nocturnos</a:t>
            </a:r>
            <a:r>
              <a:rPr lang="es-ES" sz="2000" dirty="0"/>
              <a:t> son aquellos que están activos principalmente durante la noche.</a:t>
            </a:r>
            <a:endParaRPr lang="es-CL" sz="2000" dirty="0"/>
          </a:p>
        </p:txBody>
      </p:sp>
      <p:pic>
        <p:nvPicPr>
          <p:cNvPr id="4098" name="Picture 2" descr="Animales nocturnos del planeta Tierra 🌙🦇🌍 - Chismes Today">
            <a:extLst>
              <a:ext uri="{FF2B5EF4-FFF2-40B4-BE49-F238E27FC236}">
                <a16:creationId xmlns:a16="http://schemas.microsoft.com/office/drawing/2014/main" id="{2F0426B0-0F8C-4E0A-AF1D-554B396BF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10" y="1009775"/>
            <a:ext cx="7114474" cy="468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7437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F6E906-FB8E-47A8-BB3F-DD409C363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9BC647-2D09-46C2-8B61-B6AFBBFFD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De Dibujos Animados Lindo Del Niño Ilustraciones Vectoriales, Clip Art  Vectorizado Libre De Derechos. Image 71907230.">
            <a:extLst>
              <a:ext uri="{FF2B5EF4-FFF2-40B4-BE49-F238E27FC236}">
                <a16:creationId xmlns:a16="http://schemas.microsoft.com/office/drawing/2014/main" id="{E3C67E7C-9A96-4B6C-AB8F-921871A3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883" y="2790316"/>
            <a:ext cx="3547856" cy="298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cadillo: ovalado 4">
            <a:extLst>
              <a:ext uri="{FF2B5EF4-FFF2-40B4-BE49-F238E27FC236}">
                <a16:creationId xmlns:a16="http://schemas.microsoft.com/office/drawing/2014/main" id="{01516DDD-914A-4FE8-90FE-3E46A7877200}"/>
              </a:ext>
            </a:extLst>
          </p:cNvPr>
          <p:cNvSpPr/>
          <p:nvPr/>
        </p:nvSpPr>
        <p:spPr>
          <a:xfrm flipH="1">
            <a:off x="8326883" y="-39756"/>
            <a:ext cx="3361534" cy="2425019"/>
          </a:xfrm>
          <a:prstGeom prst="wedgeEllipseCallout">
            <a:avLst>
              <a:gd name="adj1" fmla="val 2757"/>
              <a:gd name="adj2" fmla="val 7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¿Qué características crees que deben tener los animales nocturnos?</a:t>
            </a:r>
            <a:endParaRPr lang="es-CL" sz="2000" dirty="0"/>
          </a:p>
        </p:txBody>
      </p:sp>
      <p:pic>
        <p:nvPicPr>
          <p:cNvPr id="6146" name="Picture 2" descr="Animales de todo el mundo se vuelven nocturnos para evadir al ser humano,  confirma estudio – Noticieros Televisa">
            <a:extLst>
              <a:ext uri="{FF2B5EF4-FFF2-40B4-BE49-F238E27FC236}">
                <a16:creationId xmlns:a16="http://schemas.microsoft.com/office/drawing/2014/main" id="{7BD9103B-F1FF-464F-B537-5DC48DF2A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1" y="804519"/>
            <a:ext cx="7880855" cy="443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147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AFF2699-35C6-4DDB-A695-54A69182A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77" y="2091263"/>
            <a:ext cx="12505293" cy="2590800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BBA56350-54ED-4B8E-95E8-E45DE757AC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 descr="Imagen 3">
            <a:extLst>
              <a:ext uri="{FF2B5EF4-FFF2-40B4-BE49-F238E27FC236}">
                <a16:creationId xmlns:a16="http://schemas.microsoft.com/office/drawing/2014/main" id="{A8EF7DD7-188E-4AA3-AA61-1074A213AF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144282" y="38019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4" descr="Ilustración de vector de un niño lindo de dibujos animados agitando |  Vector Premium">
            <a:extLst>
              <a:ext uri="{FF2B5EF4-FFF2-40B4-BE49-F238E27FC236}">
                <a16:creationId xmlns:a16="http://schemas.microsoft.com/office/drawing/2014/main" id="{6338D578-68AD-412C-8FDD-2A43F0E18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425" y="4096461"/>
            <a:ext cx="3446298" cy="26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ocadillo: ovalado 8">
            <a:extLst>
              <a:ext uri="{FF2B5EF4-FFF2-40B4-BE49-F238E27FC236}">
                <a16:creationId xmlns:a16="http://schemas.microsoft.com/office/drawing/2014/main" id="{C94B32B1-76BD-4DC4-9665-64154EA4303C}"/>
              </a:ext>
            </a:extLst>
          </p:cNvPr>
          <p:cNvSpPr/>
          <p:nvPr/>
        </p:nvSpPr>
        <p:spPr>
          <a:xfrm flipH="1">
            <a:off x="8375374" y="0"/>
            <a:ext cx="3672344" cy="3095997"/>
          </a:xfrm>
          <a:prstGeom prst="wedgeEllipseCallout">
            <a:avLst>
              <a:gd name="adj1" fmla="val -6434"/>
              <a:gd name="adj2" fmla="val 714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Los animales diurnos y nocturnos pueden habitar el mismo lugar.</a:t>
            </a:r>
          </a:p>
        </p:txBody>
      </p:sp>
      <p:pic>
        <p:nvPicPr>
          <p:cNvPr id="2" name="Picture 2" descr="Animales diurnos y nocturnos. | Science Quiz - Quizizz">
            <a:extLst>
              <a:ext uri="{FF2B5EF4-FFF2-40B4-BE49-F238E27FC236}">
                <a16:creationId xmlns:a16="http://schemas.microsoft.com/office/drawing/2014/main" id="{A6CF743C-271C-4B73-8961-6C192F55C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52" y="38019"/>
            <a:ext cx="7248938" cy="585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27905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78EC3-E261-4684-8C39-D7D9EF1B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027" y="351183"/>
            <a:ext cx="8748976" cy="1049235"/>
          </a:xfrm>
        </p:spPr>
        <p:txBody>
          <a:bodyPr>
            <a:normAutofit/>
          </a:bodyPr>
          <a:lstStyle/>
          <a:p>
            <a:r>
              <a:rPr lang="es-CL" dirty="0"/>
              <a:t>Dibuja en tu cuaderno un animal diurno y uno nocturno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90B6D0-7622-4590-9295-79251BA8B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0" name="Picture 2" descr="Dia y noche cielo - Descargar Vectores Gratis, Illustrator Graficos,  Plantillas Diseño">
            <a:extLst>
              <a:ext uri="{FF2B5EF4-FFF2-40B4-BE49-F238E27FC236}">
                <a16:creationId xmlns:a16="http://schemas.microsoft.com/office/drawing/2014/main" id="{90CFB279-50E2-495A-BFB2-16F300B40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1" y="1400418"/>
            <a:ext cx="11211339" cy="452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058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5D3CDB2-D1C6-4FB3-BCB4-B8D7A4DB1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0484" y="2960542"/>
            <a:ext cx="4729809" cy="2618623"/>
          </a:xfrm>
        </p:spPr>
        <p:txBody>
          <a:bodyPr/>
          <a:lstStyle/>
          <a:p>
            <a:pPr algn="l"/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b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1600" dirty="0"/>
            </a:br>
            <a:br>
              <a:rPr lang="es-CL" sz="1600" dirty="0"/>
            </a:br>
            <a:endParaRPr lang="es-CL" sz="1600" dirty="0"/>
          </a:p>
        </p:txBody>
      </p:sp>
      <p:pic>
        <p:nvPicPr>
          <p:cNvPr id="6" name="Imagen 5" descr="Imagen 3">
            <a:extLst>
              <a:ext uri="{FF2B5EF4-FFF2-40B4-BE49-F238E27FC236}">
                <a16:creationId xmlns:a16="http://schemas.microsoft.com/office/drawing/2014/main" id="{32F1CF22-F884-461A-BB0E-700F66D800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157534" y="30653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4" descr="Ilustración de vector de un niño lindo de dibujos animados agitando |  Vector Premium">
            <a:extLst>
              <a:ext uri="{FF2B5EF4-FFF2-40B4-BE49-F238E27FC236}">
                <a16:creationId xmlns:a16="http://schemas.microsoft.com/office/drawing/2014/main" id="{85B42A60-F8B4-439E-A5B8-3E81E7CDC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220" y="4171418"/>
            <a:ext cx="3446298" cy="26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ocadillo: ovalado 8">
            <a:extLst>
              <a:ext uri="{FF2B5EF4-FFF2-40B4-BE49-F238E27FC236}">
                <a16:creationId xmlns:a16="http://schemas.microsoft.com/office/drawing/2014/main" id="{BD8ACC16-9FC6-4252-96B1-7C00670CCE89}"/>
              </a:ext>
            </a:extLst>
          </p:cNvPr>
          <p:cNvSpPr/>
          <p:nvPr/>
        </p:nvSpPr>
        <p:spPr>
          <a:xfrm flipH="1">
            <a:off x="8682352" y="465526"/>
            <a:ext cx="3685166" cy="3095997"/>
          </a:xfrm>
          <a:prstGeom prst="wedgeEllipseCallout">
            <a:avLst>
              <a:gd name="adj1" fmla="val 2757"/>
              <a:gd name="adj2" fmla="val 7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¿Cuál de estos animales es diurno? 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501E49F-E59F-4AC0-AAC2-4A8C5B795C63}"/>
              </a:ext>
            </a:extLst>
          </p:cNvPr>
          <p:cNvSpPr/>
          <p:nvPr/>
        </p:nvSpPr>
        <p:spPr>
          <a:xfrm>
            <a:off x="1961322" y="609600"/>
            <a:ext cx="2213113" cy="874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/>
              <a:t>Ticket de salida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EB4626C-34E5-446F-93AD-2672D2F8E8B8}"/>
              </a:ext>
            </a:extLst>
          </p:cNvPr>
          <p:cNvSpPr/>
          <p:nvPr/>
        </p:nvSpPr>
        <p:spPr>
          <a:xfrm>
            <a:off x="622852" y="4290549"/>
            <a:ext cx="1683026" cy="808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dirty="0"/>
              <a:t>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8F06B18-4C94-4F3A-B672-E2991038A7D2}"/>
              </a:ext>
            </a:extLst>
          </p:cNvPr>
          <p:cNvSpPr/>
          <p:nvPr/>
        </p:nvSpPr>
        <p:spPr>
          <a:xfrm>
            <a:off x="6524045" y="4376560"/>
            <a:ext cx="1683026" cy="808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/>
              <a:t>C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3BC90BF-0FF2-4193-9813-6BF23CCA3E0F}"/>
              </a:ext>
            </a:extLst>
          </p:cNvPr>
          <p:cNvSpPr/>
          <p:nvPr/>
        </p:nvSpPr>
        <p:spPr>
          <a:xfrm>
            <a:off x="3503310" y="4290549"/>
            <a:ext cx="1683026" cy="808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/>
              <a:t>B</a:t>
            </a:r>
          </a:p>
        </p:txBody>
      </p:sp>
      <p:pic>
        <p:nvPicPr>
          <p:cNvPr id="8194" name="Picture 2" descr="ANIMALES DE GRANJA: CARACTERÍSTICAS Y ALIMENTACIÓN">
            <a:extLst>
              <a:ext uri="{FF2B5EF4-FFF2-40B4-BE49-F238E27FC236}">
                <a16:creationId xmlns:a16="http://schemas.microsoft.com/office/drawing/2014/main" id="{BBF65965-BAF1-4AD1-A997-609F6166C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9" y="2077308"/>
            <a:ext cx="2637064" cy="171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nimales nocturnos: Información, lista, ejemplos">
            <a:extLst>
              <a:ext uri="{FF2B5EF4-FFF2-40B4-BE49-F238E27FC236}">
                <a16:creationId xmlns:a16="http://schemas.microsoft.com/office/drawing/2014/main" id="{761EAC33-C21F-4684-A6E9-1C88999B5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285" y="2077308"/>
            <a:ext cx="2143125" cy="148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riaturas de la noche | Ciencia | EL MUNDO">
            <a:extLst>
              <a:ext uri="{FF2B5EF4-FFF2-40B4-BE49-F238E27FC236}">
                <a16:creationId xmlns:a16="http://schemas.microsoft.com/office/drawing/2014/main" id="{90F3D996-790F-40FE-A0A8-102F92E0D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592" y="2013524"/>
            <a:ext cx="1748451" cy="167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36677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1586F-0952-451B-873D-CF5EBBB40F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Nos vemos pronto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2421B2-5BD7-4718-9999-BD7273AA25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Imagen 3">
            <a:extLst>
              <a:ext uri="{FF2B5EF4-FFF2-40B4-BE49-F238E27FC236}">
                <a16:creationId xmlns:a16="http://schemas.microsoft.com/office/drawing/2014/main" id="{9B75E42F-33B9-46C7-9422-1DA0C5F57A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349691" y="86112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42" name="Picture 2" descr="Los mejores GIFS ANIMADOS de Internet (+300 imágenes animadas)">
            <a:extLst>
              <a:ext uri="{FF2B5EF4-FFF2-40B4-BE49-F238E27FC236}">
                <a16:creationId xmlns:a16="http://schemas.microsoft.com/office/drawing/2014/main" id="{FD1174B9-DFE2-438A-AE15-40939AAB51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45" y="3481912"/>
            <a:ext cx="2381250" cy="199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91303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581CC4-E726-4512-BECA-E11057F4E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>
                <a:latin typeface="+mn-lt"/>
              </a:rPr>
              <a:t>Lunes 23 de Noviembre.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D903C68-440B-4608-BC36-0F1681689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id="{53E6765E-67DB-40A4-AC13-711ACDF3E0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623182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E5611E6-F5FF-4521-804A-81740238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1444487"/>
            <a:ext cx="9070848" cy="3237574"/>
          </a:xfrm>
        </p:spPr>
        <p:txBody>
          <a:bodyPr/>
          <a:lstStyle/>
          <a:p>
            <a:r>
              <a:rPr lang="es-CL" sz="3200" b="1" dirty="0"/>
              <a:t>Objetivo</a:t>
            </a:r>
            <a:r>
              <a:rPr lang="es-CL" sz="2800" dirty="0"/>
              <a:t>:</a:t>
            </a:r>
            <a:r>
              <a:rPr lang="es-ES" sz="2800" dirty="0"/>
              <a:t> </a:t>
            </a:r>
            <a:r>
              <a:rPr lang="es-CL" sz="2800" dirty="0"/>
              <a:t>Reconocer animales diurnos y nocturnos, observando </a:t>
            </a:r>
            <a:r>
              <a:rPr lang="es-CL" sz="2800" dirty="0" err="1"/>
              <a:t>ppt</a:t>
            </a:r>
            <a:r>
              <a:rPr lang="es-CL" sz="2800" dirty="0"/>
              <a:t>, dibujando en el cuaderno, valorando expresiones de cariño.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C38DB2C-E2CB-4589-A035-A455FDC7B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id="{31C069E8-00B6-4984-9184-49600B9440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345967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6FC870-3FFA-4112-99CA-2B0CC3BC9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400" dirty="0"/>
              <a:t>Habilidad: RECONOCER.</a:t>
            </a:r>
            <a:br>
              <a:rPr lang="es-CL" sz="4400" dirty="0"/>
            </a:br>
            <a:br>
              <a:rPr lang="es-CL" sz="4400" dirty="0"/>
            </a:br>
            <a:r>
              <a:rPr lang="es-ES" sz="2800" dirty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Examinar con cuidado y atención.</a:t>
            </a:r>
            <a:endParaRPr lang="es-CL" sz="2800" dirty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D6FC1E-4FAB-4345-9BF8-5AAFBC2B34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 descr="Imagen 3">
            <a:extLst>
              <a:ext uri="{FF2B5EF4-FFF2-40B4-BE49-F238E27FC236}">
                <a16:creationId xmlns:a16="http://schemas.microsoft.com/office/drawing/2014/main" id="{14E7CEEE-2186-4367-83F6-FC381B7A09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2563142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AD3D5-F13E-4FFE-9436-9422E9C98E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13E1FE-7910-4B91-830E-9B343460A8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11" descr="Imagen 11">
            <a:extLst>
              <a:ext uri="{FF2B5EF4-FFF2-40B4-BE49-F238E27FC236}">
                <a16:creationId xmlns:a16="http://schemas.microsoft.com/office/drawing/2014/main" id="{A20AC0EE-5666-4FFC-ACC6-3CB22F9AB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101" y="0"/>
            <a:ext cx="484909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18" descr="Imagen 18">
            <a:extLst>
              <a:ext uri="{FF2B5EF4-FFF2-40B4-BE49-F238E27FC236}">
                <a16:creationId xmlns:a16="http://schemas.microsoft.com/office/drawing/2014/main" id="{1D40F94D-6DAB-41A7-99CE-9F27A0C1E7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078"/>
          <a:stretch>
            <a:fillRect/>
          </a:stretch>
        </p:blipFill>
        <p:spPr>
          <a:xfrm>
            <a:off x="6205192" y="-42337"/>
            <a:ext cx="5072408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8306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54E5B23-BE95-44E4-B4B4-848D84A47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Hoy aprenderemos </a:t>
            </a:r>
            <a:br>
              <a:rPr lang="es-CL" dirty="0"/>
            </a:br>
            <a:r>
              <a:rPr lang="es-CL" dirty="0"/>
              <a:t>“animales diurnos y nocturnos”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A020FA80-037A-466B-B065-EE08D3590F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id="{E5B661E1-F872-4518-82C0-9C083076F5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977587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E8F43-CA4E-4A61-ABBC-EBD028E20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6895FD-50AE-4AE4-80CE-3F3F7FA69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3600" dirty="0"/>
              <a:t>Diurnos significa día y nocturno significa noche.</a:t>
            </a:r>
          </a:p>
        </p:txBody>
      </p:sp>
      <p:pic>
        <p:nvPicPr>
          <p:cNvPr id="1026" name="Picture 2" descr="Vector Premium | Ilustración del día y de la noche. día noche concepto, sol  y luna">
            <a:extLst>
              <a:ext uri="{FF2B5EF4-FFF2-40B4-BE49-F238E27FC236}">
                <a16:creationId xmlns:a16="http://schemas.microsoft.com/office/drawing/2014/main" id="{7195471F-591C-4457-897F-1A313ABA0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302" y="2882898"/>
            <a:ext cx="5962650" cy="317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371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33B367A-D239-4B57-AFA1-7ECB5E2A2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8746" y="1783214"/>
            <a:ext cx="4747789" cy="2525772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A0DBEDC5-1450-43E7-BC2E-FD03EC3228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7" name="Imagen 3" descr="Imagen 3">
            <a:extLst>
              <a:ext uri="{FF2B5EF4-FFF2-40B4-BE49-F238E27FC236}">
                <a16:creationId xmlns:a16="http://schemas.microsoft.com/office/drawing/2014/main" id="{3CEFC3AC-C735-46C9-9316-71CA901188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0" y="172252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4" descr="Ilustración de vector de un niño lindo de dibujos animados agitando |  Vector Premium">
            <a:extLst>
              <a:ext uri="{FF2B5EF4-FFF2-40B4-BE49-F238E27FC236}">
                <a16:creationId xmlns:a16="http://schemas.microsoft.com/office/drawing/2014/main" id="{4A83E7C1-BD4C-4AE0-8977-A625FDDE6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907" y="4329535"/>
            <a:ext cx="3446298" cy="26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cadillo: ovalado 5">
            <a:extLst>
              <a:ext uri="{FF2B5EF4-FFF2-40B4-BE49-F238E27FC236}">
                <a16:creationId xmlns:a16="http://schemas.microsoft.com/office/drawing/2014/main" id="{C5015748-5F93-4173-A046-0C54038EA543}"/>
              </a:ext>
            </a:extLst>
          </p:cNvPr>
          <p:cNvSpPr/>
          <p:nvPr/>
        </p:nvSpPr>
        <p:spPr>
          <a:xfrm>
            <a:off x="1086678" y="6858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Bocadillo: ovalado 7">
            <a:extLst>
              <a:ext uri="{FF2B5EF4-FFF2-40B4-BE49-F238E27FC236}">
                <a16:creationId xmlns:a16="http://schemas.microsoft.com/office/drawing/2014/main" id="{810A5ED0-0BC0-46C5-A97E-5F76DC032850}"/>
              </a:ext>
            </a:extLst>
          </p:cNvPr>
          <p:cNvSpPr/>
          <p:nvPr/>
        </p:nvSpPr>
        <p:spPr>
          <a:xfrm flipH="1">
            <a:off x="8544447" y="172253"/>
            <a:ext cx="3685166" cy="3373382"/>
          </a:xfrm>
          <a:prstGeom prst="wedgeEllipseCallout">
            <a:avLst>
              <a:gd name="adj1" fmla="val 2757"/>
              <a:gd name="adj2" fmla="val 7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Los </a:t>
            </a:r>
            <a:r>
              <a:rPr lang="es-ES" b="1" dirty="0"/>
              <a:t>animales diurnos</a:t>
            </a:r>
            <a:r>
              <a:rPr lang="es-ES" dirty="0"/>
              <a:t> son aquellos que están activos principalmente durante el día.</a:t>
            </a:r>
            <a:endParaRPr lang="es-CL" dirty="0"/>
          </a:p>
        </p:txBody>
      </p:sp>
      <p:pic>
        <p:nvPicPr>
          <p:cNvPr id="1026" name="Picture 2" descr="Animales diurnos ejemplos . - Brainly.lat">
            <a:extLst>
              <a:ext uri="{FF2B5EF4-FFF2-40B4-BE49-F238E27FC236}">
                <a16:creationId xmlns:a16="http://schemas.microsoft.com/office/drawing/2014/main" id="{E888774D-1F81-4FDD-96DD-09D666DB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48" y="1195573"/>
            <a:ext cx="7531913" cy="438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SA: mira al Sol darse 'la vuelta' en este gif | Ciencia | Tecnología Y  Ciencia | La Prensa Peru">
            <a:extLst>
              <a:ext uri="{FF2B5EF4-FFF2-40B4-BE49-F238E27FC236}">
                <a16:creationId xmlns:a16="http://schemas.microsoft.com/office/drawing/2014/main" id="{30857745-69B9-4669-961B-7EA1D6D390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191" y="51555"/>
            <a:ext cx="1715328" cy="171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7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DFCB3E6-64B0-4159-AFA8-4BF8B88BA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393" y="2152545"/>
            <a:ext cx="9802977" cy="1905403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EB8A0629-E7AC-4FD5-87B8-026825DF9D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id="{4272A248-FD1E-4618-8B2B-D9CED5D1CA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236054" y="-67613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4" descr="Ilustración de vector de un niño lindo de dibujos animados agitando |  Vector Premium">
            <a:extLst>
              <a:ext uri="{FF2B5EF4-FFF2-40B4-BE49-F238E27FC236}">
                <a16:creationId xmlns:a16="http://schemas.microsoft.com/office/drawing/2014/main" id="{AAE82B7B-8BEB-4471-BDD2-80B39B43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278" y="3372750"/>
            <a:ext cx="3446298" cy="26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ocadillo: ovalado 8">
            <a:extLst>
              <a:ext uri="{FF2B5EF4-FFF2-40B4-BE49-F238E27FC236}">
                <a16:creationId xmlns:a16="http://schemas.microsoft.com/office/drawing/2014/main" id="{B0F79A31-23D7-4070-AB61-A7875F40D0D3}"/>
              </a:ext>
            </a:extLst>
          </p:cNvPr>
          <p:cNvSpPr/>
          <p:nvPr/>
        </p:nvSpPr>
        <p:spPr>
          <a:xfrm flipH="1">
            <a:off x="8293278" y="760608"/>
            <a:ext cx="3241535" cy="2008581"/>
          </a:xfrm>
          <a:prstGeom prst="wedgeEllipseCallout">
            <a:avLst>
              <a:gd name="adj1" fmla="val 2757"/>
              <a:gd name="adj2" fmla="val 7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¿Por qué crees que estos animales son diurnos?</a:t>
            </a:r>
          </a:p>
        </p:txBody>
      </p:sp>
      <p:pic>
        <p:nvPicPr>
          <p:cNvPr id="2050" name="Picture 2" descr="Animales diurnos » Información, características y listado de animales">
            <a:extLst>
              <a:ext uri="{FF2B5EF4-FFF2-40B4-BE49-F238E27FC236}">
                <a16:creationId xmlns:a16="http://schemas.microsoft.com/office/drawing/2014/main" id="{9A5ACFCB-B983-4968-B09E-871139310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317" y="743444"/>
            <a:ext cx="3446298" cy="466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imales diurnos: características y ejemplos - Lifeder">
            <a:extLst>
              <a:ext uri="{FF2B5EF4-FFF2-40B4-BE49-F238E27FC236}">
                <a16:creationId xmlns:a16="http://schemas.microsoft.com/office/drawing/2014/main" id="{8B83D381-3BE3-40BF-AC85-748EB6170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797" y="743444"/>
            <a:ext cx="3446299" cy="458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50079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416</TotalTime>
  <Words>164</Words>
  <Application>Microsoft Office PowerPoint</Application>
  <PresentationFormat>Panorámica</PresentationFormat>
  <Paragraphs>23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Centaur</vt:lpstr>
      <vt:lpstr>Gill Sans MT</vt:lpstr>
      <vt:lpstr>Galería</vt:lpstr>
      <vt:lpstr>Bienvenidos</vt:lpstr>
      <vt:lpstr>Lunes 23 de Noviembre.</vt:lpstr>
      <vt:lpstr>Objetivo: Reconocer animales diurnos y nocturnos, observando ppt, dibujando en el cuaderno, valorando expresiones de cariño.</vt:lpstr>
      <vt:lpstr>Habilidad: RECONOCER.  Examinar con cuidado y atención.</vt:lpstr>
      <vt:lpstr>Presentación de PowerPoint</vt:lpstr>
      <vt:lpstr>Hoy aprenderemos  “animales diurnos y nocturnos”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Dibuja en tu cuaderno un animal diurno y uno nocturno</vt:lpstr>
      <vt:lpstr>                            </vt:lpstr>
      <vt:lpstr>Nos vemos pronto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</dc:title>
  <dc:creator>maria jose guerrero retamales</dc:creator>
  <cp:lastModifiedBy>maria jose guerrero retamales</cp:lastModifiedBy>
  <cp:revision>49</cp:revision>
  <dcterms:created xsi:type="dcterms:W3CDTF">2020-09-09T20:08:10Z</dcterms:created>
  <dcterms:modified xsi:type="dcterms:W3CDTF">2020-11-18T14:17:45Z</dcterms:modified>
</cp:coreProperties>
</file>