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2" r:id="rId10"/>
    <p:sldId id="260" r:id="rId11"/>
    <p:sldId id="263" r:id="rId12"/>
    <p:sldId id="275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9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5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3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7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5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238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20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68418"/>
            <a:ext cx="9070848" cy="1070846"/>
          </a:xfrm>
        </p:spPr>
        <p:txBody>
          <a:bodyPr>
            <a:normAutofit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Ciencias Naturales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xmlns="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/>
          <a:lstStyle/>
          <a:p>
            <a:endParaRPr lang="es-CL" sz="40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2117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Me encanta escribir en español: Los momentos del día.">
            <a:extLst>
              <a:ext uri="{FF2B5EF4-FFF2-40B4-BE49-F238E27FC236}">
                <a16:creationId xmlns:a16="http://schemas.microsoft.com/office/drawing/2014/main" xmlns="" id="{7BE2D8C3-30CE-49AA-8EAE-E5DEB7D1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9"/>
          <a:stretch/>
        </p:blipFill>
        <p:spPr bwMode="auto">
          <a:xfrm>
            <a:off x="1325218" y="0"/>
            <a:ext cx="9766852" cy="61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7" y="2091263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44282" y="3801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6338D578-68AD-412C-8FDD-2A43F0E1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25" y="4096461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C94B32B1-76BD-4DC4-9665-64154EA4303C}"/>
              </a:ext>
            </a:extLst>
          </p:cNvPr>
          <p:cNvSpPr/>
          <p:nvPr/>
        </p:nvSpPr>
        <p:spPr>
          <a:xfrm flipH="1">
            <a:off x="8375373" y="-2135"/>
            <a:ext cx="3672344" cy="3095997"/>
          </a:xfrm>
          <a:prstGeom prst="wedgeEllipseCallout">
            <a:avLst>
              <a:gd name="adj1" fmla="val -6434"/>
              <a:gd name="adj2" fmla="val 71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Acá tenemos un paisaje en el día y en la noche.</a:t>
            </a:r>
          </a:p>
        </p:txBody>
      </p:sp>
      <p:pic>
        <p:nvPicPr>
          <p:cNvPr id="5122" name="Picture 2" descr="Paisajes Rurales Día Y Noche Ilustración del Vector - Ilustración de  paisajes, día: 51527325">
            <a:extLst>
              <a:ext uri="{FF2B5EF4-FFF2-40B4-BE49-F238E27FC236}">
                <a16:creationId xmlns:a16="http://schemas.microsoft.com/office/drawing/2014/main" xmlns="" id="{520C9C23-7A6D-461C-BE4F-0D4571F0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91" y="225287"/>
            <a:ext cx="713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578EC3-E261-4684-8C39-D7D9EF1B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Dibuja este paisaje en tu cuaderno de día y de noche.</a:t>
            </a:r>
          </a:p>
        </p:txBody>
      </p:sp>
      <p:pic>
        <p:nvPicPr>
          <p:cNvPr id="6146" name="Picture 2" descr="Ejemplo Blanco Del Paisaje Del Bosquejo Del Negro Del Arte Gráfico De La  Casa Del Invierno Ilustración del Vector - Ilustración de bosquejo, negro:  80390774">
            <a:extLst>
              <a:ext uri="{FF2B5EF4-FFF2-40B4-BE49-F238E27FC236}">
                <a16:creationId xmlns:a16="http://schemas.microsoft.com/office/drawing/2014/main" xmlns="" id="{49409200-26DB-48FA-92DA-8064161A53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6" b="8802"/>
          <a:stretch/>
        </p:blipFill>
        <p:spPr bwMode="auto">
          <a:xfrm>
            <a:off x="1683027" y="2014194"/>
            <a:ext cx="8256104" cy="44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5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dirty="0"/>
              <a:t/>
            </a:r>
            <a:br>
              <a:rPr lang="es-CL" sz="1600" dirty="0"/>
            </a:br>
            <a:r>
              <a:rPr lang="es-CL" sz="1600" dirty="0"/>
              <a:t/>
            </a: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57534" y="306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85B42A60-F8B4-439E-A5B8-3E81E7CD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20" y="4171418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D8ACC16-9FC6-4252-96B1-7C00670CCE89}"/>
              </a:ext>
            </a:extLst>
          </p:cNvPr>
          <p:cNvSpPr/>
          <p:nvPr/>
        </p:nvSpPr>
        <p:spPr>
          <a:xfrm flipH="1">
            <a:off x="8682352" y="505282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¿Por qué se produce el día y la noche?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501E49F-E59F-4AC0-AAC2-4A8C5B795C63}"/>
              </a:ext>
            </a:extLst>
          </p:cNvPr>
          <p:cNvSpPr/>
          <p:nvPr/>
        </p:nvSpPr>
        <p:spPr>
          <a:xfrm>
            <a:off x="1961322" y="609600"/>
            <a:ext cx="2213113" cy="874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Ticket de salida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EB4626C-34E5-446F-93AD-2672D2F8E8B8}"/>
              </a:ext>
            </a:extLst>
          </p:cNvPr>
          <p:cNvSpPr/>
          <p:nvPr/>
        </p:nvSpPr>
        <p:spPr>
          <a:xfrm>
            <a:off x="622852" y="4290549"/>
            <a:ext cx="1683026" cy="80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/>
              <a:t>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8F06B18-4C94-4F3A-B672-E2991038A7D2}"/>
              </a:ext>
            </a:extLst>
          </p:cNvPr>
          <p:cNvSpPr/>
          <p:nvPr/>
        </p:nvSpPr>
        <p:spPr>
          <a:xfrm>
            <a:off x="6524045" y="4376560"/>
            <a:ext cx="1683026" cy="80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C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BC90BF-0FF2-4193-9813-6BF23CCA3E0F}"/>
              </a:ext>
            </a:extLst>
          </p:cNvPr>
          <p:cNvSpPr/>
          <p:nvPr/>
        </p:nvSpPr>
        <p:spPr>
          <a:xfrm>
            <a:off x="3503310" y="4290549"/>
            <a:ext cx="1683026" cy="80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B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35E5334-C8FF-43FB-9FAB-DD983D1BB4FF}"/>
              </a:ext>
            </a:extLst>
          </p:cNvPr>
          <p:cNvSpPr/>
          <p:nvPr/>
        </p:nvSpPr>
        <p:spPr>
          <a:xfrm>
            <a:off x="359269" y="1991297"/>
            <a:ext cx="2213113" cy="1921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Porque el sol gira alrededor de la tierra.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36970053-E7C7-4B9B-B7DE-55127F4D24BA}"/>
              </a:ext>
            </a:extLst>
          </p:cNvPr>
          <p:cNvSpPr/>
          <p:nvPr/>
        </p:nvSpPr>
        <p:spPr>
          <a:xfrm>
            <a:off x="3238266" y="2077308"/>
            <a:ext cx="2213113" cy="1921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Porque la tierra gira alrededor del sol.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77EC4118-DF44-4139-9A76-7F9A021C95E2}"/>
              </a:ext>
            </a:extLst>
          </p:cNvPr>
          <p:cNvSpPr/>
          <p:nvPr/>
        </p:nvSpPr>
        <p:spPr>
          <a:xfrm>
            <a:off x="6322840" y="2077308"/>
            <a:ext cx="2213113" cy="1921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Porque el sol ilumina a  toda la tierra de una vez.</a:t>
            </a:r>
          </a:p>
        </p:txBody>
      </p:sp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xmlns="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Los mejores GIFS ANIMADOS de Internet (+300 imágenes animadas)">
            <a:extLst>
              <a:ext uri="{FF2B5EF4-FFF2-40B4-BE49-F238E27FC236}">
                <a16:creationId xmlns:a16="http://schemas.microsoft.com/office/drawing/2014/main" xmlns="" id="{FD1174B9-DFE2-438A-AE15-40939AAB5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5" y="3481912"/>
            <a:ext cx="2381250" cy="19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Lunes 9 de Noviembre.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2800" dirty="0"/>
              <a:t>:</a:t>
            </a:r>
            <a:r>
              <a:rPr lang="es-ES" sz="2800" dirty="0"/>
              <a:t> </a:t>
            </a:r>
            <a:r>
              <a:rPr lang="es-CL" sz="2800" dirty="0"/>
              <a:t>Reconocer al sol y la rotación de la tierra como causante de los  momentos del día (día y noche) observando </a:t>
            </a:r>
            <a:r>
              <a:rPr lang="es-CL" sz="2800" dirty="0" err="1"/>
              <a:t>ppt</a:t>
            </a:r>
            <a:r>
              <a:rPr lang="es-CL" sz="2800" dirty="0"/>
              <a:t>, dibujando en el cuaderno, valorando expresiones de cariño.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xmlns="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xmlns="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</a:t>
            </a:r>
            <a:br>
              <a:rPr lang="es-CL" dirty="0"/>
            </a:br>
            <a:r>
              <a:rPr lang="es-CL" dirty="0"/>
              <a:t>“El sol y nuestro planeta”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078" y="2549014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4A83E7C1-BD4C-4AE0-8977-A625FDDE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07" y="4329535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xmlns="" id="{C5015748-5F93-4173-A046-0C54038EA543}"/>
              </a:ext>
            </a:extLst>
          </p:cNvPr>
          <p:cNvSpPr/>
          <p:nvPr/>
        </p:nvSpPr>
        <p:spPr>
          <a:xfrm>
            <a:off x="1086678" y="685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810A5ED0-0BC0-46C5-A97E-5F76DC032850}"/>
              </a:ext>
            </a:extLst>
          </p:cNvPr>
          <p:cNvSpPr/>
          <p:nvPr/>
        </p:nvSpPr>
        <p:spPr>
          <a:xfrm flipH="1">
            <a:off x="8544447" y="172253"/>
            <a:ext cx="3685166" cy="3373382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energía del sol es muy importante para nuestro planeta.</a:t>
            </a:r>
          </a:p>
        </p:txBody>
      </p:sp>
      <p:pic>
        <p:nvPicPr>
          <p:cNvPr id="2" name="Picture 2" descr="Cuál es la distancia entre el Sol y la Tierra? - Me encanta la ciencia">
            <a:extLst>
              <a:ext uri="{FF2B5EF4-FFF2-40B4-BE49-F238E27FC236}">
                <a16:creationId xmlns:a16="http://schemas.microsoft.com/office/drawing/2014/main" xmlns="" id="{A3C3F6A2-D24D-4F16-B98E-21292233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9" y="970274"/>
            <a:ext cx="7751868" cy="45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36054" y="-6761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AAE82B7B-8BEB-4471-BDD2-80B39B43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72" y="4210840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or qué la Tierra GIRA alrededor del Sol">
            <a:extLst>
              <a:ext uri="{FF2B5EF4-FFF2-40B4-BE49-F238E27FC236}">
                <a16:creationId xmlns:a16="http://schemas.microsoft.com/office/drawing/2014/main" xmlns="" id="{064D0637-93C3-46ED-9E81-F8159016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4" y="1245704"/>
            <a:ext cx="7505700" cy="439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0F79A31-23D7-4070-AB61-A7875F40D0D3}"/>
              </a:ext>
            </a:extLst>
          </p:cNvPr>
          <p:cNvSpPr/>
          <p:nvPr/>
        </p:nvSpPr>
        <p:spPr>
          <a:xfrm flipH="1">
            <a:off x="7360204" y="583243"/>
            <a:ext cx="3685166" cy="2618623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La tierra gira alrededor del sol, lo que da origen al día y la noche.</a:t>
            </a:r>
          </a:p>
          <a:p>
            <a:pPr algn="ctr"/>
            <a:r>
              <a:rPr lang="es-CL" sz="2000" dirty="0"/>
              <a:t>Ese movimiento se llama rotación.</a:t>
            </a:r>
          </a:p>
        </p:txBody>
      </p:sp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-28954"/>
            <a:ext cx="1212409" cy="1316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xmlns="" id="{8A8483D6-6E0B-4AE8-AE9B-8E09AF60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iclo día-noche - YouTube">
            <a:extLst>
              <a:ext uri="{FF2B5EF4-FFF2-40B4-BE49-F238E27FC236}">
                <a16:creationId xmlns:a16="http://schemas.microsoft.com/office/drawing/2014/main" xmlns="" id="{27D9532C-CE47-4378-8923-89D66FD60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7827" r="3532" b="11669"/>
          <a:stretch/>
        </p:blipFill>
        <p:spPr bwMode="auto">
          <a:xfrm>
            <a:off x="111735" y="1187355"/>
            <a:ext cx="8772190" cy="41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47D8FD2C-3595-4EB7-9213-10D382B82366}"/>
              </a:ext>
            </a:extLst>
          </p:cNvPr>
          <p:cNvSpPr/>
          <p:nvPr/>
        </p:nvSpPr>
        <p:spPr>
          <a:xfrm flipH="1">
            <a:off x="8353388" y="57409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El lado iluminado por el sol es el día.</a:t>
            </a:r>
          </a:p>
        </p:txBody>
      </p:sp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394</TotalTime>
  <Words>175</Words>
  <Application>Microsoft Office PowerPoint</Application>
  <PresentationFormat>Panorámica</PresentationFormat>
  <Paragraphs>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Centaur</vt:lpstr>
      <vt:lpstr>Century Gothic</vt:lpstr>
      <vt:lpstr>Savon</vt:lpstr>
      <vt:lpstr>Bienvenidos</vt:lpstr>
      <vt:lpstr>Lunes 9 de Noviembre.</vt:lpstr>
      <vt:lpstr>Objetivo: Reconocer al sol y la rotación de la tierra como causante de los  momentos del día (día y noche) observando ppt, dibujando en el cuaderno, valorando expresiones de cariño.</vt:lpstr>
      <vt:lpstr>Habilidad: RECONOCER.  Examinar con cuidado y atención.</vt:lpstr>
      <vt:lpstr>Presentación de PowerPoint</vt:lpstr>
      <vt:lpstr>Hoy aprenderemos  “El sol y nuestro planeta”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Dibuja este paisaje en tu cuaderno de día y de noche.</vt:lpstr>
      <vt:lpstr>                            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HP</cp:lastModifiedBy>
  <cp:revision>45</cp:revision>
  <dcterms:created xsi:type="dcterms:W3CDTF">2020-09-09T20:08:10Z</dcterms:created>
  <dcterms:modified xsi:type="dcterms:W3CDTF">2020-11-06T13:56:09Z</dcterms:modified>
</cp:coreProperties>
</file>