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20"/>
  </p:handout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74" r:id="rId14"/>
    <p:sldId id="275" r:id="rId15"/>
    <p:sldId id="276" r:id="rId16"/>
    <p:sldId id="277" r:id="rId17"/>
    <p:sldId id="278" r:id="rId18"/>
    <p:sldId id="26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C643-9B19-45D7-AE83-DE3C491FBF2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4F726-6E02-4B73-8BBE-D36E762C4C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28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48663"/>
            <a:ext cx="9070848" cy="1337737"/>
          </a:xfrm>
        </p:spPr>
        <p:txBody>
          <a:bodyPr>
            <a:normAutofit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Ciencias Naturales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4" name="Picture 2" descr="Love Snoopy GIF - Love Snoopy - Descubre &amp; Comparte GIFs">
            <a:extLst>
              <a:ext uri="{FF2B5EF4-FFF2-40B4-BE49-F238E27FC236}">
                <a16:creationId xmlns:a16="http://schemas.microsoft.com/office/drawing/2014/main" xmlns="" id="{641B4CA7-AF66-4A8F-A251-0D47CA3721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67299"/>
            <a:ext cx="35242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D6CB3DF-929C-46E6-AA5C-EC65B5766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8701" y="14238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Cómo hacer un muro de ladrillo | Bricolaje">
            <a:extLst>
              <a:ext uri="{FF2B5EF4-FFF2-40B4-BE49-F238E27FC236}">
                <a16:creationId xmlns:a16="http://schemas.microsoft.com/office/drawing/2014/main" xmlns="" id="{8BA3894B-A051-486E-977F-5B155572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10" y="1111347"/>
            <a:ext cx="7474927" cy="48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Dibujos Animados Lindo Del Niño Buena Presentación Fotos, Retratos,  Imágenes Y Fotografía De Archivo Libres De Derecho. Image 83587825.">
            <a:extLst>
              <a:ext uri="{FF2B5EF4-FFF2-40B4-BE49-F238E27FC236}">
                <a16:creationId xmlns:a16="http://schemas.microsoft.com/office/drawing/2014/main" xmlns="" id="{85C44F43-4B36-49D2-8437-BFC77515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37" y="3932958"/>
            <a:ext cx="2412609" cy="24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FF4C08A0-BAE0-4F67-80D5-2E0525C20991}"/>
              </a:ext>
            </a:extLst>
          </p:cNvPr>
          <p:cNvSpPr/>
          <p:nvPr/>
        </p:nvSpPr>
        <p:spPr>
          <a:xfrm flipH="1">
            <a:off x="8201462" y="365879"/>
            <a:ext cx="4096581" cy="2249125"/>
          </a:xfrm>
          <a:prstGeom prst="wedgeEllipseCallout">
            <a:avLst>
              <a:gd name="adj1" fmla="val 7114"/>
              <a:gd name="adj2" fmla="val 10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2060"/>
                </a:solidFill>
              </a:rPr>
              <a:t>Las murallas se hacen con material </a:t>
            </a:r>
            <a:r>
              <a:rPr lang="es-CL" sz="2000" b="1" dirty="0">
                <a:solidFill>
                  <a:srgbClr val="002060"/>
                </a:solidFill>
              </a:rPr>
              <a:t>resistente</a:t>
            </a:r>
            <a:r>
              <a:rPr lang="es-CL" sz="2000" dirty="0">
                <a:solidFill>
                  <a:srgbClr val="002060"/>
                </a:solidFill>
              </a:rPr>
              <a:t> para que no se caigan</a:t>
            </a:r>
            <a:r>
              <a:rPr lang="es-C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F5FF1A5-169F-47A5-9C1F-B7501A14C5C7}"/>
              </a:ext>
            </a:extLst>
          </p:cNvPr>
          <p:cNvSpPr/>
          <p:nvPr/>
        </p:nvSpPr>
        <p:spPr>
          <a:xfrm>
            <a:off x="1308295" y="1167618"/>
            <a:ext cx="9748911" cy="4459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rgbClr val="002060"/>
                </a:solidFill>
              </a:rPr>
              <a:t>¿Cómo debe ser el material para fabricar cada objeto?</a:t>
            </a:r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F3027B6B-6963-4A14-8C22-5E57ACA2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9843" y="2759869"/>
            <a:ext cx="3555500" cy="1338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>
                <a:solidFill>
                  <a:srgbClr val="002060"/>
                </a:solidFill>
              </a:rPr>
              <a:t>Transparente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50277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Cómo mantener una pecera limpia de forma correcta paso a paso">
            <a:extLst>
              <a:ext uri="{FF2B5EF4-FFF2-40B4-BE49-F238E27FC236}">
                <a16:creationId xmlns:a16="http://schemas.microsoft.com/office/drawing/2014/main" xmlns="" id="{C7959786-C3CA-4A5A-B498-B620392E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6" y="996608"/>
            <a:ext cx="626715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8137C249-C65B-48C8-B447-918B17F3DC5E}"/>
              </a:ext>
            </a:extLst>
          </p:cNvPr>
          <p:cNvSpPr/>
          <p:nvPr/>
        </p:nvSpPr>
        <p:spPr>
          <a:xfrm>
            <a:off x="7529843" y="546442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Resistente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36FB5D83-90CF-45E2-8425-9C97FF6A6418}"/>
              </a:ext>
            </a:extLst>
          </p:cNvPr>
          <p:cNvSpPr/>
          <p:nvPr/>
        </p:nvSpPr>
        <p:spPr>
          <a:xfrm>
            <a:off x="7529843" y="4631575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/>
              <a:t/>
            </a: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98654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Casas de madera y ladrillo - Casas de Madera">
            <a:extLst>
              <a:ext uri="{FF2B5EF4-FFF2-40B4-BE49-F238E27FC236}">
                <a16:creationId xmlns:a16="http://schemas.microsoft.com/office/drawing/2014/main" xmlns="" id="{7B57425D-2AE0-4822-97C0-418ABBC0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09" y="420471"/>
            <a:ext cx="62294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9358AB15-5739-4D13-94EF-8D8F2414C5C4}"/>
              </a:ext>
            </a:extLst>
          </p:cNvPr>
          <p:cNvSpPr/>
          <p:nvPr/>
        </p:nvSpPr>
        <p:spPr>
          <a:xfrm>
            <a:off x="7529843" y="546442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Resistente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EC29459A-7D05-4983-873E-001A440F609A}"/>
              </a:ext>
            </a:extLst>
          </p:cNvPr>
          <p:cNvSpPr/>
          <p:nvPr/>
        </p:nvSpPr>
        <p:spPr>
          <a:xfrm>
            <a:off x="7424092" y="2768328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Flexible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84355F85-8D13-41BF-98F7-B6B197ED1665}"/>
              </a:ext>
            </a:extLst>
          </p:cNvPr>
          <p:cNvSpPr/>
          <p:nvPr/>
        </p:nvSpPr>
        <p:spPr>
          <a:xfrm>
            <a:off x="7378519" y="5266645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transparente</a:t>
            </a:r>
          </a:p>
        </p:txBody>
      </p:sp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8786108-B9DA-4C46-A72D-6E280AB8A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3FFE485-0FCB-491F-A65B-425E31F8F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Botas de Agua para Niños y Mujer marca Igor en Pisamonas - YouTube">
            <a:extLst>
              <a:ext uri="{FF2B5EF4-FFF2-40B4-BE49-F238E27FC236}">
                <a16:creationId xmlns:a16="http://schemas.microsoft.com/office/drawing/2014/main" xmlns="" id="{DCACB877-A1FE-4664-8598-5B94C68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4" y="1084530"/>
            <a:ext cx="6471138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F953E05D-D8E6-4B5B-A461-57F8EEAC3CCB}"/>
              </a:ext>
            </a:extLst>
          </p:cNvPr>
          <p:cNvSpPr/>
          <p:nvPr/>
        </p:nvSpPr>
        <p:spPr>
          <a:xfrm>
            <a:off x="7529843" y="546442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Transparente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329494D6-83E6-4743-92F9-C903A0A185D5}"/>
              </a:ext>
            </a:extLst>
          </p:cNvPr>
          <p:cNvSpPr/>
          <p:nvPr/>
        </p:nvSpPr>
        <p:spPr>
          <a:xfrm>
            <a:off x="7626502" y="2821612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Flexible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B5DC4BAC-CF60-4CC1-B51F-18C98E3AC3EE}"/>
              </a:ext>
            </a:extLst>
          </p:cNvPr>
          <p:cNvSpPr/>
          <p:nvPr/>
        </p:nvSpPr>
        <p:spPr>
          <a:xfrm>
            <a:off x="7626503" y="5220151"/>
            <a:ext cx="3555499" cy="1392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rgbClr val="002060"/>
                </a:solidFill>
              </a:rPr>
              <a:t>Impermeable</a:t>
            </a:r>
          </a:p>
        </p:txBody>
      </p:sp>
      <p:pic>
        <p:nvPicPr>
          <p:cNvPr id="10" name="Imagen 9" descr="Imagen 3">
            <a:extLst>
              <a:ext uri="{FF2B5EF4-FFF2-40B4-BE49-F238E27FC236}">
                <a16:creationId xmlns:a16="http://schemas.microsoft.com/office/drawing/2014/main" xmlns="" id="{D54688C1-1416-4A36-82BB-EFF7C71E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0" y="198654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13525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DCBE7B3-8242-45D1-AA32-21B10D24C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16C3BD2-6360-4E59-AC31-87FE316E3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Vista lateral niño jugando con pelota de futbol | Foto Gratis">
            <a:extLst>
              <a:ext uri="{FF2B5EF4-FFF2-40B4-BE49-F238E27FC236}">
                <a16:creationId xmlns:a16="http://schemas.microsoft.com/office/drawing/2014/main" xmlns="" id="{18A365E6-5EAD-41AF-BD07-7DE2D9F8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07" y="942533"/>
            <a:ext cx="5962650" cy="55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C9AE9099-9E7B-4C04-B447-0AC8DBA6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0" y="198654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4CA82A28-8754-4F49-B41A-74F76884EE6C}"/>
              </a:ext>
            </a:extLst>
          </p:cNvPr>
          <p:cNvSpPr/>
          <p:nvPr/>
        </p:nvSpPr>
        <p:spPr>
          <a:xfrm>
            <a:off x="7154626" y="813570"/>
            <a:ext cx="3555499" cy="136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Transparente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F97063FC-EE65-4CDC-860A-3FF501D8DB5C}"/>
              </a:ext>
            </a:extLst>
          </p:cNvPr>
          <p:cNvSpPr/>
          <p:nvPr/>
        </p:nvSpPr>
        <p:spPr>
          <a:xfrm>
            <a:off x="7234456" y="3165505"/>
            <a:ext cx="3555499" cy="136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2060"/>
                </a:solidFill>
              </a:rPr>
              <a:t>Flexible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B267B057-4BF9-442F-8D0A-07C8D56B1141}"/>
              </a:ext>
            </a:extLst>
          </p:cNvPr>
          <p:cNvSpPr/>
          <p:nvPr/>
        </p:nvSpPr>
        <p:spPr>
          <a:xfrm>
            <a:off x="7234457" y="5447641"/>
            <a:ext cx="3555499" cy="136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rgbClr val="002060"/>
                </a:solidFill>
              </a:rPr>
              <a:t>Impermeable</a:t>
            </a:r>
          </a:p>
        </p:txBody>
      </p:sp>
    </p:spTree>
    <p:extLst>
      <p:ext uri="{BB962C8B-B14F-4D97-AF65-F5344CB8AC3E}">
        <p14:creationId xmlns:p14="http://schemas.microsoft.com/office/powerpoint/2010/main" val="30410261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6AD8111-91DB-4186-B7F3-6ECB47DA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337F70AD-C349-4EF3-A1A6-39EDB5946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40BCC16-F53E-41D7-9CD3-D83C37860FDA}"/>
              </a:ext>
            </a:extLst>
          </p:cNvPr>
          <p:cNvSpPr/>
          <p:nvPr/>
        </p:nvSpPr>
        <p:spPr>
          <a:xfrm>
            <a:off x="1223889" y="1167618"/>
            <a:ext cx="10100603" cy="438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+mj-lt"/>
              </a:rPr>
              <a:t>Identifiquemos de que materiales están fabricados algunos objetos</a:t>
            </a:r>
          </a:p>
        </p:txBody>
      </p:sp>
      <p:pic>
        <p:nvPicPr>
          <p:cNvPr id="8" name="Imagen 7" descr="Imagen 3">
            <a:extLst>
              <a:ext uri="{FF2B5EF4-FFF2-40B4-BE49-F238E27FC236}">
                <a16:creationId xmlns:a16="http://schemas.microsoft.com/office/drawing/2014/main" xmlns="" id="{2B17F9C3-286B-4DBA-8239-B283D02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98654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57097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F84FF9C-4B56-420D-AAB3-E221DFE55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04DDED4-4EC7-4E49-9126-77D18EF3E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Urbano parque de juegos para niños Instalaciones Fotografía de stock - Alamy">
            <a:extLst>
              <a:ext uri="{FF2B5EF4-FFF2-40B4-BE49-F238E27FC236}">
                <a16:creationId xmlns:a16="http://schemas.microsoft.com/office/drawing/2014/main" xmlns="" id="{AE94CE60-54CE-4534-82D5-DDCC94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026942" y="844061"/>
            <a:ext cx="9868197" cy="49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4BB1C39E-3AC0-4663-B5A9-4AB99B55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0" y="198654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70224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6" name="Picture 2" descr="My Little House Silvita Blanco | Personajes de snoopy, Gifs snoopy, Snoopy  dibujos">
            <a:extLst>
              <a:ext uri="{FF2B5EF4-FFF2-40B4-BE49-F238E27FC236}">
                <a16:creationId xmlns:a16="http://schemas.microsoft.com/office/drawing/2014/main" xmlns="" id="{A8AC5FAC-BC95-4CF0-9B4B-B82C6ECF9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96" y="3706910"/>
            <a:ext cx="321113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Lunes 5 de octubre.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 identificar distintos materiales que sirven para fabricar objetos, observando ejemplos y contestando preguntas.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Identificar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Distinguir entre </a:t>
            </a:r>
            <a:r>
              <a:rPr lang="es-ES" sz="280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otras cosas.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¿Qué materiales sirven para fabricar objetos?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86" y="2479406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65171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Cómo construir ventanas de madera paso a paso y de manera artesanal">
            <a:extLst>
              <a:ext uri="{FF2B5EF4-FFF2-40B4-BE49-F238E27FC236}">
                <a16:creationId xmlns:a16="http://schemas.microsoft.com/office/drawing/2014/main" xmlns="" id="{C9BE60D0-6953-4030-AE40-EF1672F9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95" y="1311966"/>
            <a:ext cx="8093691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Dibujos Animados Lindo Del Niño Buena Presentación Fotos, Retratos,  Imágenes Y Fotografía De Archivo Libres De Derecho. Image 83587825.">
            <a:extLst>
              <a:ext uri="{FF2B5EF4-FFF2-40B4-BE49-F238E27FC236}">
                <a16:creationId xmlns:a16="http://schemas.microsoft.com/office/drawing/2014/main" xmlns="" id="{C691AA8E-BCD9-4FCE-BD71-A52B96AF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80" y="3972255"/>
            <a:ext cx="2618622" cy="26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xmlns="" id="{5E651346-6C6D-41CB-96ED-A15D9C9DB20C}"/>
              </a:ext>
            </a:extLst>
          </p:cNvPr>
          <p:cNvSpPr/>
          <p:nvPr/>
        </p:nvSpPr>
        <p:spPr>
          <a:xfrm>
            <a:off x="9059594" y="417442"/>
            <a:ext cx="2970314" cy="31557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2060"/>
                </a:solidFill>
              </a:rPr>
              <a:t>Las ventanas se hacen </a:t>
            </a:r>
            <a:r>
              <a:rPr lang="es-CL" sz="2000" b="1" dirty="0">
                <a:solidFill>
                  <a:srgbClr val="002060"/>
                </a:solidFill>
              </a:rPr>
              <a:t>transparentes</a:t>
            </a:r>
            <a:r>
              <a:rPr lang="es-CL" sz="2000" dirty="0">
                <a:solidFill>
                  <a:srgbClr val="002060"/>
                </a:solidFill>
              </a:rPr>
              <a:t> para el paso de la luz natural.</a:t>
            </a:r>
          </a:p>
        </p:txBody>
      </p:sp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13983" y="0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De Dibujos Animados Lindo Del Niño Buena Presentación Fotos, Retratos,  Imágenes Y Fotografía De Archivo Libres De Derecho. Image 83587825.">
            <a:extLst>
              <a:ext uri="{FF2B5EF4-FFF2-40B4-BE49-F238E27FC236}">
                <a16:creationId xmlns:a16="http://schemas.microsoft.com/office/drawing/2014/main" xmlns="" id="{033F3D70-AAE3-4B45-B603-89B1D6B9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71" y="4143974"/>
            <a:ext cx="2579737" cy="19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orable niño sosteniendo un paraguas durante una tormenta de lluvia  Fotografía de stock - Alamy">
            <a:extLst>
              <a:ext uri="{FF2B5EF4-FFF2-40B4-BE49-F238E27FC236}">
                <a16:creationId xmlns:a16="http://schemas.microsoft.com/office/drawing/2014/main" xmlns="" id="{5C0A3EBE-6AB4-4BB6-8654-D57C0EC5C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6"/>
          <a:stretch/>
        </p:blipFill>
        <p:spPr bwMode="auto">
          <a:xfrm>
            <a:off x="1326392" y="1172175"/>
            <a:ext cx="6861005" cy="51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xmlns="" id="{BA96075D-DD40-497B-A7AA-85A6C32F3364}"/>
              </a:ext>
            </a:extLst>
          </p:cNvPr>
          <p:cNvSpPr/>
          <p:nvPr/>
        </p:nvSpPr>
        <p:spPr>
          <a:xfrm>
            <a:off x="8187397" y="1181687"/>
            <a:ext cx="3601329" cy="2665826"/>
          </a:xfrm>
          <a:prstGeom prst="wedgeEllipseCallout">
            <a:avLst>
              <a:gd name="adj1" fmla="val -9505"/>
              <a:gd name="adj2" fmla="val 60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2060"/>
                </a:solidFill>
              </a:rPr>
              <a:t>Los paraguas los hacen de materiales </a:t>
            </a:r>
            <a:r>
              <a:rPr lang="es-CL" sz="2000" b="1" dirty="0">
                <a:solidFill>
                  <a:srgbClr val="002060"/>
                </a:solidFill>
              </a:rPr>
              <a:t>impermeables,</a:t>
            </a:r>
            <a:r>
              <a:rPr lang="es-CL" sz="2000" dirty="0">
                <a:solidFill>
                  <a:srgbClr val="002060"/>
                </a:solidFill>
              </a:rPr>
              <a:t> para proteger de la lluvia.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445C79BE-CD23-4025-BF17-20AD35B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3789" y="82276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Ropa de niña PNG cliparts descarga gratuita | PNGOcean">
            <a:extLst>
              <a:ext uri="{FF2B5EF4-FFF2-40B4-BE49-F238E27FC236}">
                <a16:creationId xmlns:a16="http://schemas.microsoft.com/office/drawing/2014/main" xmlns="" id="{F9C289C2-1E4D-40A0-8A97-325D8C47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98" y="942535"/>
            <a:ext cx="6726116" cy="51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es de stock de Niño moreno sonriente, ilustraciones de Niño moreno  sonriente sin royalties | Depositphotos®">
            <a:extLst>
              <a:ext uri="{FF2B5EF4-FFF2-40B4-BE49-F238E27FC236}">
                <a16:creationId xmlns:a16="http://schemas.microsoft.com/office/drawing/2014/main" xmlns="" id="{D33298A1-D359-4340-935F-547DB709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14" y="4037428"/>
            <a:ext cx="3181350" cy="24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xmlns="" id="{516EFF00-7785-4222-B4E1-F60590EF1D7A}"/>
              </a:ext>
            </a:extLst>
          </p:cNvPr>
          <p:cNvSpPr/>
          <p:nvPr/>
        </p:nvSpPr>
        <p:spPr>
          <a:xfrm>
            <a:off x="8088923" y="387075"/>
            <a:ext cx="3924886" cy="2963325"/>
          </a:xfrm>
          <a:prstGeom prst="wedgeEllipseCallout">
            <a:avLst>
              <a:gd name="adj1" fmla="val -13306"/>
              <a:gd name="adj2" fmla="val 77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2060"/>
                </a:solidFill>
              </a:rPr>
              <a:t>La ropa se hace de materiales </a:t>
            </a:r>
            <a:r>
              <a:rPr lang="es-CL" sz="2000" b="1" dirty="0">
                <a:solidFill>
                  <a:srgbClr val="002060"/>
                </a:solidFill>
              </a:rPr>
              <a:t>flexibles </a:t>
            </a:r>
            <a:r>
              <a:rPr lang="es-CL" sz="2000" dirty="0">
                <a:solidFill>
                  <a:srgbClr val="002060"/>
                </a:solidFill>
              </a:rPr>
              <a:t>para poder movernos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129</Words>
  <Application>Microsoft Office PowerPoint</Application>
  <PresentationFormat>Panorámica</PresentationFormat>
  <Paragraphs>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Centaur</vt:lpstr>
      <vt:lpstr>Century Gothic</vt:lpstr>
      <vt:lpstr>Garamond</vt:lpstr>
      <vt:lpstr>Savon</vt:lpstr>
      <vt:lpstr>Bienvenidos</vt:lpstr>
      <vt:lpstr>Lunes 5 de octubre.</vt:lpstr>
      <vt:lpstr>Objetivo: identificar distintos materiales que sirven para fabricar objetos, observando ejemplos y contestando preguntas.</vt:lpstr>
      <vt:lpstr>Habilidad: Identificar  Distinguir entre otras cosas.</vt:lpstr>
      <vt:lpstr>Presentación de PowerPoint</vt:lpstr>
      <vt:lpstr>¿Qué materiales sirven para fabricar objetos?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Transparente</vt:lpstr>
      <vt:lpstr>                            </vt:lpstr>
      <vt:lpstr>Presentación de PowerPoint</vt:lpstr>
      <vt:lpstr>Presentación de PowerPoint</vt:lpstr>
      <vt:lpstr>Presentación de PowerPoint</vt:lpstr>
      <vt:lpstr>Presentación de PowerPoint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32</cp:revision>
  <dcterms:created xsi:type="dcterms:W3CDTF">2020-09-09T20:08:10Z</dcterms:created>
  <dcterms:modified xsi:type="dcterms:W3CDTF">2020-10-05T13:53:30Z</dcterms:modified>
</cp:coreProperties>
</file>